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0" r:id="rId6"/>
    <p:sldId id="261" r:id="rId7"/>
    <p:sldId id="262" r:id="rId8"/>
    <p:sldId id="263" r:id="rId9"/>
    <p:sldId id="264" r:id="rId10"/>
    <p:sldId id="265" r:id="rId11"/>
    <p:sldId id="269" r:id="rId12"/>
    <p:sldId id="270" r:id="rId13"/>
    <p:sldId id="305" r:id="rId14"/>
    <p:sldId id="306" r:id="rId15"/>
    <p:sldId id="271" r:id="rId16"/>
    <p:sldId id="272" r:id="rId17"/>
    <p:sldId id="273" r:id="rId18"/>
    <p:sldId id="281" r:id="rId19"/>
    <p:sldId id="282" r:id="rId20"/>
    <p:sldId id="283" r:id="rId21"/>
    <p:sldId id="274" r:id="rId22"/>
    <p:sldId id="266" r:id="rId23"/>
    <p:sldId id="267" r:id="rId24"/>
    <p:sldId id="268" r:id="rId25"/>
    <p:sldId id="275" r:id="rId26"/>
    <p:sldId id="278" r:id="rId27"/>
    <p:sldId id="276" r:id="rId28"/>
    <p:sldId id="279" r:id="rId29"/>
    <p:sldId id="277" r:id="rId30"/>
    <p:sldId id="280" r:id="rId31"/>
    <p:sldId id="288" r:id="rId32"/>
    <p:sldId id="285" r:id="rId33"/>
    <p:sldId id="286" r:id="rId34"/>
    <p:sldId id="287" r:id="rId35"/>
    <p:sldId id="284" r:id="rId36"/>
    <p:sldId id="289" r:id="rId37"/>
    <p:sldId id="290" r:id="rId38"/>
    <p:sldId id="292" r:id="rId39"/>
    <p:sldId id="295" r:id="rId40"/>
    <p:sldId id="297" r:id="rId41"/>
    <p:sldId id="291" r:id="rId42"/>
    <p:sldId id="293" r:id="rId43"/>
    <p:sldId id="298" r:id="rId44"/>
    <p:sldId id="299" r:id="rId45"/>
    <p:sldId id="300" r:id="rId46"/>
    <p:sldId id="301" r:id="rId47"/>
    <p:sldId id="302" r:id="rId48"/>
    <p:sldId id="294" r:id="rId49"/>
    <p:sldId id="303" r:id="rId50"/>
    <p:sldId id="304" r:id="rId51"/>
    <p:sldId id="307" r:id="rId52"/>
    <p:sldId id="308" r:id="rId53"/>
    <p:sldId id="30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4DADE7-7829-40D3-BF42-9B5A0DE5E3CD}" v="3027" dt="2021-11-19T01:04:43.3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0" d="100"/>
          <a:sy n="100" d="100"/>
        </p:scale>
        <p:origin x="108"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vonne Quiachon" userId="a924aa9af6ab3cad" providerId="LiveId" clId="{7A4DADE7-7829-40D3-BF42-9B5A0DE5E3CD}"/>
    <pc:docChg chg="undo redo custSel addSld delSld modSld sldOrd">
      <pc:chgData name="Yvonne Quiachon" userId="a924aa9af6ab3cad" providerId="LiveId" clId="{7A4DADE7-7829-40D3-BF42-9B5A0DE5E3CD}" dt="2021-11-19T01:05:01.609" v="11570"/>
      <pc:docMkLst>
        <pc:docMk/>
      </pc:docMkLst>
      <pc:sldChg chg="addSp delSp modSp mod setBg setClrOvrMap">
        <pc:chgData name="Yvonne Quiachon" userId="a924aa9af6ab3cad" providerId="LiveId" clId="{7A4DADE7-7829-40D3-BF42-9B5A0DE5E3CD}" dt="2021-11-19T00:03:46.318" v="8123" actId="20577"/>
        <pc:sldMkLst>
          <pc:docMk/>
          <pc:sldMk cId="3270236262" sldId="257"/>
        </pc:sldMkLst>
        <pc:spChg chg="mod">
          <ac:chgData name="Yvonne Quiachon" userId="a924aa9af6ab3cad" providerId="LiveId" clId="{7A4DADE7-7829-40D3-BF42-9B5A0DE5E3CD}" dt="2021-11-18T23:11:05.742" v="7028" actId="26606"/>
          <ac:spMkLst>
            <pc:docMk/>
            <pc:sldMk cId="3270236262" sldId="257"/>
            <ac:spMk id="2" creationId="{766C7D86-09CE-4905-AC77-D7AB7D05F216}"/>
          </ac:spMkLst>
        </pc:spChg>
        <pc:spChg chg="del">
          <ac:chgData name="Yvonne Quiachon" userId="a924aa9af6ab3cad" providerId="LiveId" clId="{7A4DADE7-7829-40D3-BF42-9B5A0DE5E3CD}" dt="2021-11-02T22:30:25.302" v="18" actId="1032"/>
          <ac:spMkLst>
            <pc:docMk/>
            <pc:sldMk cId="3270236262" sldId="257"/>
            <ac:spMk id="3" creationId="{1337F40F-291B-4EB1-9775-0DF0EF77E561}"/>
          </ac:spMkLst>
        </pc:spChg>
        <pc:spChg chg="add del">
          <ac:chgData name="Yvonne Quiachon" userId="a924aa9af6ab3cad" providerId="LiveId" clId="{7A4DADE7-7829-40D3-BF42-9B5A0DE5E3CD}" dt="2021-11-02T22:35:23.550" v="224" actId="26606"/>
          <ac:spMkLst>
            <pc:docMk/>
            <pc:sldMk cId="3270236262" sldId="257"/>
            <ac:spMk id="9" creationId="{158E38A4-F699-490C-8D1F-E8AD332D9B45}"/>
          </ac:spMkLst>
        </pc:spChg>
        <pc:spChg chg="add del">
          <ac:chgData name="Yvonne Quiachon" userId="a924aa9af6ab3cad" providerId="LiveId" clId="{7A4DADE7-7829-40D3-BF42-9B5A0DE5E3CD}" dt="2021-11-02T22:35:23.550" v="224" actId="26606"/>
          <ac:spMkLst>
            <pc:docMk/>
            <pc:sldMk cId="3270236262" sldId="257"/>
            <ac:spMk id="11" creationId="{939C6AAB-48AC-41A3-95C2-6BF83715DF62}"/>
          </ac:spMkLst>
        </pc:spChg>
        <pc:spChg chg="add del">
          <ac:chgData name="Yvonne Quiachon" userId="a924aa9af6ab3cad" providerId="LiveId" clId="{7A4DADE7-7829-40D3-BF42-9B5A0DE5E3CD}" dt="2021-11-02T22:35:23.550" v="224" actId="26606"/>
          <ac:spMkLst>
            <pc:docMk/>
            <pc:sldMk cId="3270236262" sldId="257"/>
            <ac:spMk id="13" creationId="{F6EE861B-7D2F-4B7C-A6E3-5937E81B8025}"/>
          </ac:spMkLst>
        </pc:spChg>
        <pc:spChg chg="add del">
          <ac:chgData name="Yvonne Quiachon" userId="a924aa9af6ab3cad" providerId="LiveId" clId="{7A4DADE7-7829-40D3-BF42-9B5A0DE5E3CD}" dt="2021-11-02T22:35:24.805" v="226" actId="26606"/>
          <ac:spMkLst>
            <pc:docMk/>
            <pc:sldMk cId="3270236262" sldId="257"/>
            <ac:spMk id="20" creationId="{51A01047-632B-4F57-9CDB-AA680D5BBB19}"/>
          </ac:spMkLst>
        </pc:spChg>
        <pc:spChg chg="add del">
          <ac:chgData name="Yvonne Quiachon" userId="a924aa9af6ab3cad" providerId="LiveId" clId="{7A4DADE7-7829-40D3-BF42-9B5A0DE5E3CD}" dt="2021-11-02T22:35:24.805" v="226" actId="26606"/>
          <ac:spMkLst>
            <pc:docMk/>
            <pc:sldMk cId="3270236262" sldId="257"/>
            <ac:spMk id="21" creationId="{48EF695B-E7DE-4164-862A-9CD06DFB0EC0}"/>
          </ac:spMkLst>
        </pc:spChg>
        <pc:spChg chg="add del">
          <ac:chgData name="Yvonne Quiachon" userId="a924aa9af6ab3cad" providerId="LiveId" clId="{7A4DADE7-7829-40D3-BF42-9B5A0DE5E3CD}" dt="2021-11-02T22:35:25.755" v="228" actId="26606"/>
          <ac:spMkLst>
            <pc:docMk/>
            <pc:sldMk cId="3270236262" sldId="257"/>
            <ac:spMk id="26" creationId="{158E38A4-F699-490C-8D1F-E8AD332D9B45}"/>
          </ac:spMkLst>
        </pc:spChg>
        <pc:spChg chg="add del">
          <ac:chgData name="Yvonne Quiachon" userId="a924aa9af6ab3cad" providerId="LiveId" clId="{7A4DADE7-7829-40D3-BF42-9B5A0DE5E3CD}" dt="2021-11-02T22:35:25.755" v="228" actId="26606"/>
          <ac:spMkLst>
            <pc:docMk/>
            <pc:sldMk cId="3270236262" sldId="257"/>
            <ac:spMk id="27" creationId="{939C6AAB-48AC-41A3-95C2-6BF83715DF62}"/>
          </ac:spMkLst>
        </pc:spChg>
        <pc:spChg chg="add del">
          <ac:chgData name="Yvonne Quiachon" userId="a924aa9af6ab3cad" providerId="LiveId" clId="{7A4DADE7-7829-40D3-BF42-9B5A0DE5E3CD}" dt="2021-11-02T22:35:25.755" v="228" actId="26606"/>
          <ac:spMkLst>
            <pc:docMk/>
            <pc:sldMk cId="3270236262" sldId="257"/>
            <ac:spMk id="28" creationId="{F6EE861B-7D2F-4B7C-A6E3-5937E81B8025}"/>
          </ac:spMkLst>
        </pc:spChg>
        <pc:spChg chg="add del">
          <ac:chgData name="Yvonne Quiachon" userId="a924aa9af6ab3cad" providerId="LiveId" clId="{7A4DADE7-7829-40D3-BF42-9B5A0DE5E3CD}" dt="2021-11-02T22:35:27.615" v="230" actId="26606"/>
          <ac:spMkLst>
            <pc:docMk/>
            <pc:sldMk cId="3270236262" sldId="257"/>
            <ac:spMk id="31" creationId="{158E38A4-F699-490C-8D1F-E8AD332D9B45}"/>
          </ac:spMkLst>
        </pc:spChg>
        <pc:spChg chg="add del">
          <ac:chgData name="Yvonne Quiachon" userId="a924aa9af6ab3cad" providerId="LiveId" clId="{7A4DADE7-7829-40D3-BF42-9B5A0DE5E3CD}" dt="2021-11-02T22:35:27.615" v="230" actId="26606"/>
          <ac:spMkLst>
            <pc:docMk/>
            <pc:sldMk cId="3270236262" sldId="257"/>
            <ac:spMk id="32" creationId="{939C6AAB-48AC-41A3-95C2-6BF83715DF62}"/>
          </ac:spMkLst>
        </pc:spChg>
        <pc:spChg chg="add del">
          <ac:chgData name="Yvonne Quiachon" userId="a924aa9af6ab3cad" providerId="LiveId" clId="{7A4DADE7-7829-40D3-BF42-9B5A0DE5E3CD}" dt="2021-11-02T22:35:27.615" v="230" actId="26606"/>
          <ac:spMkLst>
            <pc:docMk/>
            <pc:sldMk cId="3270236262" sldId="257"/>
            <ac:spMk id="33" creationId="{F6EE861B-7D2F-4B7C-A6E3-5937E81B8025}"/>
          </ac:spMkLst>
        </pc:spChg>
        <pc:spChg chg="add del">
          <ac:chgData name="Yvonne Quiachon" userId="a924aa9af6ab3cad" providerId="LiveId" clId="{7A4DADE7-7829-40D3-BF42-9B5A0DE5E3CD}" dt="2021-11-02T22:35:29.268" v="232" actId="26606"/>
          <ac:spMkLst>
            <pc:docMk/>
            <pc:sldMk cId="3270236262" sldId="257"/>
            <ac:spMk id="37" creationId="{51A01047-632B-4F57-9CDB-AA680D5BBB19}"/>
          </ac:spMkLst>
        </pc:spChg>
        <pc:spChg chg="add del">
          <ac:chgData name="Yvonne Quiachon" userId="a924aa9af6ab3cad" providerId="LiveId" clId="{7A4DADE7-7829-40D3-BF42-9B5A0DE5E3CD}" dt="2021-11-02T22:35:29.268" v="232" actId="26606"/>
          <ac:spMkLst>
            <pc:docMk/>
            <pc:sldMk cId="3270236262" sldId="257"/>
            <ac:spMk id="38" creationId="{48EF695B-E7DE-4164-862A-9CD06DFB0EC0}"/>
          </ac:spMkLst>
        </pc:spChg>
        <pc:spChg chg="add del">
          <ac:chgData name="Yvonne Quiachon" userId="a924aa9af6ab3cad" providerId="LiveId" clId="{7A4DADE7-7829-40D3-BF42-9B5A0DE5E3CD}" dt="2021-11-15T22:37:47.340" v="4079" actId="26606"/>
          <ac:spMkLst>
            <pc:docMk/>
            <pc:sldMk cId="3270236262" sldId="257"/>
            <ac:spMk id="42" creationId="{158E38A4-F699-490C-8D1F-E8AD332D9B45}"/>
          </ac:spMkLst>
        </pc:spChg>
        <pc:spChg chg="add del">
          <ac:chgData name="Yvonne Quiachon" userId="a924aa9af6ab3cad" providerId="LiveId" clId="{7A4DADE7-7829-40D3-BF42-9B5A0DE5E3CD}" dt="2021-11-15T22:37:47.340" v="4079" actId="26606"/>
          <ac:spMkLst>
            <pc:docMk/>
            <pc:sldMk cId="3270236262" sldId="257"/>
            <ac:spMk id="43" creationId="{939C6AAB-48AC-41A3-95C2-6BF83715DF62}"/>
          </ac:spMkLst>
        </pc:spChg>
        <pc:spChg chg="add del">
          <ac:chgData name="Yvonne Quiachon" userId="a924aa9af6ab3cad" providerId="LiveId" clId="{7A4DADE7-7829-40D3-BF42-9B5A0DE5E3CD}" dt="2021-11-15T22:37:47.340" v="4079" actId="26606"/>
          <ac:spMkLst>
            <pc:docMk/>
            <pc:sldMk cId="3270236262" sldId="257"/>
            <ac:spMk id="44" creationId="{F6EE861B-7D2F-4B7C-A6E3-5937E81B8025}"/>
          </ac:spMkLst>
        </pc:spChg>
        <pc:spChg chg="add del">
          <ac:chgData name="Yvonne Quiachon" userId="a924aa9af6ab3cad" providerId="LiveId" clId="{7A4DADE7-7829-40D3-BF42-9B5A0DE5E3CD}" dt="2021-11-15T22:37:21.390" v="4054" actId="26606"/>
          <ac:spMkLst>
            <pc:docMk/>
            <pc:sldMk cId="3270236262" sldId="257"/>
            <ac:spMk id="50" creationId="{7B22176A-41DB-4D9A-9B6F-F2296F1ED173}"/>
          </ac:spMkLst>
        </pc:spChg>
        <pc:spChg chg="add del">
          <ac:chgData name="Yvonne Quiachon" userId="a924aa9af6ab3cad" providerId="LiveId" clId="{7A4DADE7-7829-40D3-BF42-9B5A0DE5E3CD}" dt="2021-11-15T22:37:21.390" v="4054" actId="26606"/>
          <ac:spMkLst>
            <pc:docMk/>
            <pc:sldMk cId="3270236262" sldId="257"/>
            <ac:spMk id="52" creationId="{774A8DF5-445E-49C5-B10A-8DF5FEFBCC46}"/>
          </ac:spMkLst>
        </pc:spChg>
        <pc:spChg chg="add del">
          <ac:chgData name="Yvonne Quiachon" userId="a924aa9af6ab3cad" providerId="LiveId" clId="{7A4DADE7-7829-40D3-BF42-9B5A0DE5E3CD}" dt="2021-11-15T22:37:21.390" v="4054" actId="26606"/>
          <ac:spMkLst>
            <pc:docMk/>
            <pc:sldMk cId="3270236262" sldId="257"/>
            <ac:spMk id="54" creationId="{9A4E38D9-EFB8-40B5-B42B-514FBF180360}"/>
          </ac:spMkLst>
        </pc:spChg>
        <pc:spChg chg="add del">
          <ac:chgData name="Yvonne Quiachon" userId="a924aa9af6ab3cad" providerId="LiveId" clId="{7A4DADE7-7829-40D3-BF42-9B5A0DE5E3CD}" dt="2021-11-15T22:37:24.747" v="4056" actId="26606"/>
          <ac:spMkLst>
            <pc:docMk/>
            <pc:sldMk cId="3270236262" sldId="257"/>
            <ac:spMk id="61" creationId="{7B22176A-41DB-4D9A-9B6F-F2296F1ED173}"/>
          </ac:spMkLst>
        </pc:spChg>
        <pc:spChg chg="add del">
          <ac:chgData name="Yvonne Quiachon" userId="a924aa9af6ab3cad" providerId="LiveId" clId="{7A4DADE7-7829-40D3-BF42-9B5A0DE5E3CD}" dt="2021-11-15T22:37:24.747" v="4056" actId="26606"/>
          <ac:spMkLst>
            <pc:docMk/>
            <pc:sldMk cId="3270236262" sldId="257"/>
            <ac:spMk id="62" creationId="{774A8DF5-445E-49C5-B10A-8DF5FEFBCC46}"/>
          </ac:spMkLst>
        </pc:spChg>
        <pc:spChg chg="add del">
          <ac:chgData name="Yvonne Quiachon" userId="a924aa9af6ab3cad" providerId="LiveId" clId="{7A4DADE7-7829-40D3-BF42-9B5A0DE5E3CD}" dt="2021-11-15T22:37:24.747" v="4056" actId="26606"/>
          <ac:spMkLst>
            <pc:docMk/>
            <pc:sldMk cId="3270236262" sldId="257"/>
            <ac:spMk id="63" creationId="{9A4E38D9-EFB8-40B5-B42B-514FBF180360}"/>
          </ac:spMkLst>
        </pc:spChg>
        <pc:spChg chg="add del">
          <ac:chgData name="Yvonne Quiachon" userId="a924aa9af6ab3cad" providerId="LiveId" clId="{7A4DADE7-7829-40D3-BF42-9B5A0DE5E3CD}" dt="2021-11-15T22:37:26.103" v="4058" actId="26606"/>
          <ac:spMkLst>
            <pc:docMk/>
            <pc:sldMk cId="3270236262" sldId="257"/>
            <ac:spMk id="67" creationId="{7B22176A-41DB-4D9A-9B6F-F2296F1ED173}"/>
          </ac:spMkLst>
        </pc:spChg>
        <pc:spChg chg="add del">
          <ac:chgData name="Yvonne Quiachon" userId="a924aa9af6ab3cad" providerId="LiveId" clId="{7A4DADE7-7829-40D3-BF42-9B5A0DE5E3CD}" dt="2021-11-15T22:37:26.103" v="4058" actId="26606"/>
          <ac:spMkLst>
            <pc:docMk/>
            <pc:sldMk cId="3270236262" sldId="257"/>
            <ac:spMk id="68" creationId="{774A8DF5-445E-49C5-B10A-8DF5FEFBCC46}"/>
          </ac:spMkLst>
        </pc:spChg>
        <pc:spChg chg="add del">
          <ac:chgData name="Yvonne Quiachon" userId="a924aa9af6ab3cad" providerId="LiveId" clId="{7A4DADE7-7829-40D3-BF42-9B5A0DE5E3CD}" dt="2021-11-15T22:37:26.103" v="4058" actId="26606"/>
          <ac:spMkLst>
            <pc:docMk/>
            <pc:sldMk cId="3270236262" sldId="257"/>
            <ac:spMk id="69" creationId="{9A4E38D9-EFB8-40B5-B42B-514FBF180360}"/>
          </ac:spMkLst>
        </pc:spChg>
        <pc:spChg chg="add del">
          <ac:chgData name="Yvonne Quiachon" userId="a924aa9af6ab3cad" providerId="LiveId" clId="{7A4DADE7-7829-40D3-BF42-9B5A0DE5E3CD}" dt="2021-11-15T22:37:29.314" v="4060" actId="26606"/>
          <ac:spMkLst>
            <pc:docMk/>
            <pc:sldMk cId="3270236262" sldId="257"/>
            <ac:spMk id="72" creationId="{7B22176A-41DB-4D9A-9B6F-F2296F1ED173}"/>
          </ac:spMkLst>
        </pc:spChg>
        <pc:spChg chg="add del">
          <ac:chgData name="Yvonne Quiachon" userId="a924aa9af6ab3cad" providerId="LiveId" clId="{7A4DADE7-7829-40D3-BF42-9B5A0DE5E3CD}" dt="2021-11-15T22:37:29.314" v="4060" actId="26606"/>
          <ac:spMkLst>
            <pc:docMk/>
            <pc:sldMk cId="3270236262" sldId="257"/>
            <ac:spMk id="73" creationId="{774A8DF5-445E-49C5-B10A-8DF5FEFBCC46}"/>
          </ac:spMkLst>
        </pc:spChg>
        <pc:spChg chg="add del">
          <ac:chgData name="Yvonne Quiachon" userId="a924aa9af6ab3cad" providerId="LiveId" clId="{7A4DADE7-7829-40D3-BF42-9B5A0DE5E3CD}" dt="2021-11-15T22:37:29.314" v="4060" actId="26606"/>
          <ac:spMkLst>
            <pc:docMk/>
            <pc:sldMk cId="3270236262" sldId="257"/>
            <ac:spMk id="74" creationId="{9A4E38D9-EFB8-40B5-B42B-514FBF180360}"/>
          </ac:spMkLst>
        </pc:spChg>
        <pc:spChg chg="add del">
          <ac:chgData name="Yvonne Quiachon" userId="a924aa9af6ab3cad" providerId="LiveId" clId="{7A4DADE7-7829-40D3-BF42-9B5A0DE5E3CD}" dt="2021-11-15T22:37:30.700" v="4063" actId="26606"/>
          <ac:spMkLst>
            <pc:docMk/>
            <pc:sldMk cId="3270236262" sldId="257"/>
            <ac:spMk id="78" creationId="{158E38A4-F699-490C-8D1F-E8AD332D9B45}"/>
          </ac:spMkLst>
        </pc:spChg>
        <pc:spChg chg="add del">
          <ac:chgData name="Yvonne Quiachon" userId="a924aa9af6ab3cad" providerId="LiveId" clId="{7A4DADE7-7829-40D3-BF42-9B5A0DE5E3CD}" dt="2021-11-15T22:37:30.700" v="4063" actId="26606"/>
          <ac:spMkLst>
            <pc:docMk/>
            <pc:sldMk cId="3270236262" sldId="257"/>
            <ac:spMk id="79" creationId="{939C6AAB-48AC-41A3-95C2-6BF83715DF62}"/>
          </ac:spMkLst>
        </pc:spChg>
        <pc:spChg chg="add del">
          <ac:chgData name="Yvonne Quiachon" userId="a924aa9af6ab3cad" providerId="LiveId" clId="{7A4DADE7-7829-40D3-BF42-9B5A0DE5E3CD}" dt="2021-11-15T22:37:30.700" v="4063" actId="26606"/>
          <ac:spMkLst>
            <pc:docMk/>
            <pc:sldMk cId="3270236262" sldId="257"/>
            <ac:spMk id="80" creationId="{F6EE861B-7D2F-4B7C-A6E3-5937E81B8025}"/>
          </ac:spMkLst>
        </pc:spChg>
        <pc:spChg chg="add del">
          <ac:chgData name="Yvonne Quiachon" userId="a924aa9af6ab3cad" providerId="LiveId" clId="{7A4DADE7-7829-40D3-BF42-9B5A0DE5E3CD}" dt="2021-11-15T22:37:34.672" v="4066" actId="26606"/>
          <ac:spMkLst>
            <pc:docMk/>
            <pc:sldMk cId="3270236262" sldId="257"/>
            <ac:spMk id="85" creationId="{158E38A4-F699-490C-8D1F-E8AD332D9B45}"/>
          </ac:spMkLst>
        </pc:spChg>
        <pc:spChg chg="add del">
          <ac:chgData name="Yvonne Quiachon" userId="a924aa9af6ab3cad" providerId="LiveId" clId="{7A4DADE7-7829-40D3-BF42-9B5A0DE5E3CD}" dt="2021-11-15T22:37:34.672" v="4066" actId="26606"/>
          <ac:spMkLst>
            <pc:docMk/>
            <pc:sldMk cId="3270236262" sldId="257"/>
            <ac:spMk id="86" creationId="{939C6AAB-48AC-41A3-95C2-6BF83715DF62}"/>
          </ac:spMkLst>
        </pc:spChg>
        <pc:spChg chg="add del">
          <ac:chgData name="Yvonne Quiachon" userId="a924aa9af6ab3cad" providerId="LiveId" clId="{7A4DADE7-7829-40D3-BF42-9B5A0DE5E3CD}" dt="2021-11-15T22:37:34.672" v="4066" actId="26606"/>
          <ac:spMkLst>
            <pc:docMk/>
            <pc:sldMk cId="3270236262" sldId="257"/>
            <ac:spMk id="87" creationId="{F6EE861B-7D2F-4B7C-A6E3-5937E81B8025}"/>
          </ac:spMkLst>
        </pc:spChg>
        <pc:spChg chg="add del">
          <ac:chgData name="Yvonne Quiachon" userId="a924aa9af6ab3cad" providerId="LiveId" clId="{7A4DADE7-7829-40D3-BF42-9B5A0DE5E3CD}" dt="2021-11-15T22:37:35.578" v="4069" actId="26606"/>
          <ac:spMkLst>
            <pc:docMk/>
            <pc:sldMk cId="3270236262" sldId="257"/>
            <ac:spMk id="92" creationId="{158E38A4-F699-490C-8D1F-E8AD332D9B45}"/>
          </ac:spMkLst>
        </pc:spChg>
        <pc:spChg chg="add del">
          <ac:chgData name="Yvonne Quiachon" userId="a924aa9af6ab3cad" providerId="LiveId" clId="{7A4DADE7-7829-40D3-BF42-9B5A0DE5E3CD}" dt="2021-11-15T22:37:35.578" v="4069" actId="26606"/>
          <ac:spMkLst>
            <pc:docMk/>
            <pc:sldMk cId="3270236262" sldId="257"/>
            <ac:spMk id="93" creationId="{939C6AAB-48AC-41A3-95C2-6BF83715DF62}"/>
          </ac:spMkLst>
        </pc:spChg>
        <pc:spChg chg="add del">
          <ac:chgData name="Yvonne Quiachon" userId="a924aa9af6ab3cad" providerId="LiveId" clId="{7A4DADE7-7829-40D3-BF42-9B5A0DE5E3CD}" dt="2021-11-15T22:37:35.578" v="4069" actId="26606"/>
          <ac:spMkLst>
            <pc:docMk/>
            <pc:sldMk cId="3270236262" sldId="257"/>
            <ac:spMk id="94" creationId="{F6EE861B-7D2F-4B7C-A6E3-5937E81B8025}"/>
          </ac:spMkLst>
        </pc:spChg>
        <pc:spChg chg="add del">
          <ac:chgData name="Yvonne Quiachon" userId="a924aa9af6ab3cad" providerId="LiveId" clId="{7A4DADE7-7829-40D3-BF42-9B5A0DE5E3CD}" dt="2021-11-15T22:37:37.708" v="4072" actId="26606"/>
          <ac:spMkLst>
            <pc:docMk/>
            <pc:sldMk cId="3270236262" sldId="257"/>
            <ac:spMk id="99" creationId="{158E38A4-F699-490C-8D1F-E8AD332D9B45}"/>
          </ac:spMkLst>
        </pc:spChg>
        <pc:spChg chg="add del">
          <ac:chgData name="Yvonne Quiachon" userId="a924aa9af6ab3cad" providerId="LiveId" clId="{7A4DADE7-7829-40D3-BF42-9B5A0DE5E3CD}" dt="2021-11-15T22:37:37.708" v="4072" actId="26606"/>
          <ac:spMkLst>
            <pc:docMk/>
            <pc:sldMk cId="3270236262" sldId="257"/>
            <ac:spMk id="100" creationId="{939C6AAB-48AC-41A3-95C2-6BF83715DF62}"/>
          </ac:spMkLst>
        </pc:spChg>
        <pc:spChg chg="add del">
          <ac:chgData name="Yvonne Quiachon" userId="a924aa9af6ab3cad" providerId="LiveId" clId="{7A4DADE7-7829-40D3-BF42-9B5A0DE5E3CD}" dt="2021-11-15T22:37:37.708" v="4072" actId="26606"/>
          <ac:spMkLst>
            <pc:docMk/>
            <pc:sldMk cId="3270236262" sldId="257"/>
            <ac:spMk id="101" creationId="{F6EE861B-7D2F-4B7C-A6E3-5937E81B8025}"/>
          </ac:spMkLst>
        </pc:spChg>
        <pc:spChg chg="add del">
          <ac:chgData name="Yvonne Quiachon" userId="a924aa9af6ab3cad" providerId="LiveId" clId="{7A4DADE7-7829-40D3-BF42-9B5A0DE5E3CD}" dt="2021-11-15T22:37:39.134" v="4075" actId="26606"/>
          <ac:spMkLst>
            <pc:docMk/>
            <pc:sldMk cId="3270236262" sldId="257"/>
            <ac:spMk id="106" creationId="{158E38A4-F699-490C-8D1F-E8AD332D9B45}"/>
          </ac:spMkLst>
        </pc:spChg>
        <pc:spChg chg="add del">
          <ac:chgData name="Yvonne Quiachon" userId="a924aa9af6ab3cad" providerId="LiveId" clId="{7A4DADE7-7829-40D3-BF42-9B5A0DE5E3CD}" dt="2021-11-15T22:37:39.134" v="4075" actId="26606"/>
          <ac:spMkLst>
            <pc:docMk/>
            <pc:sldMk cId="3270236262" sldId="257"/>
            <ac:spMk id="107" creationId="{939C6AAB-48AC-41A3-95C2-6BF83715DF62}"/>
          </ac:spMkLst>
        </pc:spChg>
        <pc:spChg chg="add del">
          <ac:chgData name="Yvonne Quiachon" userId="a924aa9af6ab3cad" providerId="LiveId" clId="{7A4DADE7-7829-40D3-BF42-9B5A0DE5E3CD}" dt="2021-11-15T22:37:39.134" v="4075" actId="26606"/>
          <ac:spMkLst>
            <pc:docMk/>
            <pc:sldMk cId="3270236262" sldId="257"/>
            <ac:spMk id="108" creationId="{F6EE861B-7D2F-4B7C-A6E3-5937E81B8025}"/>
          </ac:spMkLst>
        </pc:spChg>
        <pc:spChg chg="add del">
          <ac:chgData name="Yvonne Quiachon" userId="a924aa9af6ab3cad" providerId="LiveId" clId="{7A4DADE7-7829-40D3-BF42-9B5A0DE5E3CD}" dt="2021-11-15T22:37:47.275" v="4078" actId="26606"/>
          <ac:spMkLst>
            <pc:docMk/>
            <pc:sldMk cId="3270236262" sldId="257"/>
            <ac:spMk id="113" creationId="{158E38A4-F699-490C-8D1F-E8AD332D9B45}"/>
          </ac:spMkLst>
        </pc:spChg>
        <pc:spChg chg="add del">
          <ac:chgData name="Yvonne Quiachon" userId="a924aa9af6ab3cad" providerId="LiveId" clId="{7A4DADE7-7829-40D3-BF42-9B5A0DE5E3CD}" dt="2021-11-15T22:37:47.275" v="4078" actId="26606"/>
          <ac:spMkLst>
            <pc:docMk/>
            <pc:sldMk cId="3270236262" sldId="257"/>
            <ac:spMk id="114" creationId="{939C6AAB-48AC-41A3-95C2-6BF83715DF62}"/>
          </ac:spMkLst>
        </pc:spChg>
        <pc:spChg chg="add del">
          <ac:chgData name="Yvonne Quiachon" userId="a924aa9af6ab3cad" providerId="LiveId" clId="{7A4DADE7-7829-40D3-BF42-9B5A0DE5E3CD}" dt="2021-11-15T22:37:47.275" v="4078" actId="26606"/>
          <ac:spMkLst>
            <pc:docMk/>
            <pc:sldMk cId="3270236262" sldId="257"/>
            <ac:spMk id="115" creationId="{F6EE861B-7D2F-4B7C-A6E3-5937E81B8025}"/>
          </ac:spMkLst>
        </pc:spChg>
        <pc:spChg chg="add del">
          <ac:chgData name="Yvonne Quiachon" userId="a924aa9af6ab3cad" providerId="LiveId" clId="{7A4DADE7-7829-40D3-BF42-9B5A0DE5E3CD}" dt="2021-11-18T23:10:27.578" v="6976" actId="26606"/>
          <ac:spMkLst>
            <pc:docMk/>
            <pc:sldMk cId="3270236262" sldId="257"/>
            <ac:spMk id="120" creationId="{7B22176A-41DB-4D9A-9B6F-F2296F1ED173}"/>
          </ac:spMkLst>
        </pc:spChg>
        <pc:spChg chg="add del">
          <ac:chgData name="Yvonne Quiachon" userId="a924aa9af6ab3cad" providerId="LiveId" clId="{7A4DADE7-7829-40D3-BF42-9B5A0DE5E3CD}" dt="2021-11-18T23:10:27.578" v="6976" actId="26606"/>
          <ac:spMkLst>
            <pc:docMk/>
            <pc:sldMk cId="3270236262" sldId="257"/>
            <ac:spMk id="121" creationId="{774A8DF5-445E-49C5-B10A-8DF5FEFBCC46}"/>
          </ac:spMkLst>
        </pc:spChg>
        <pc:spChg chg="add del">
          <ac:chgData name="Yvonne Quiachon" userId="a924aa9af6ab3cad" providerId="LiveId" clId="{7A4DADE7-7829-40D3-BF42-9B5A0DE5E3CD}" dt="2021-11-18T23:10:27.578" v="6976" actId="26606"/>
          <ac:spMkLst>
            <pc:docMk/>
            <pc:sldMk cId="3270236262" sldId="257"/>
            <ac:spMk id="122" creationId="{9A4E38D9-EFB8-40B5-B42B-514FBF180360}"/>
          </ac:spMkLst>
        </pc:spChg>
        <pc:spChg chg="add del">
          <ac:chgData name="Yvonne Quiachon" userId="a924aa9af6ab3cad" providerId="LiveId" clId="{7A4DADE7-7829-40D3-BF42-9B5A0DE5E3CD}" dt="2021-11-18T23:11:05.742" v="7028" actId="26606"/>
          <ac:spMkLst>
            <pc:docMk/>
            <pc:sldMk cId="3270236262" sldId="257"/>
            <ac:spMk id="128" creationId="{7B22176A-41DB-4D9A-9B6F-F2296F1ED173}"/>
          </ac:spMkLst>
        </pc:spChg>
        <pc:spChg chg="add del">
          <ac:chgData name="Yvonne Quiachon" userId="a924aa9af6ab3cad" providerId="LiveId" clId="{7A4DADE7-7829-40D3-BF42-9B5A0DE5E3CD}" dt="2021-11-18T23:11:05.742" v="7028" actId="26606"/>
          <ac:spMkLst>
            <pc:docMk/>
            <pc:sldMk cId="3270236262" sldId="257"/>
            <ac:spMk id="130" creationId="{774A8DF5-445E-49C5-B10A-8DF5FEFBCC46}"/>
          </ac:spMkLst>
        </pc:spChg>
        <pc:spChg chg="add del">
          <ac:chgData name="Yvonne Quiachon" userId="a924aa9af6ab3cad" providerId="LiveId" clId="{7A4DADE7-7829-40D3-BF42-9B5A0DE5E3CD}" dt="2021-11-18T23:11:05.742" v="7028" actId="26606"/>
          <ac:spMkLst>
            <pc:docMk/>
            <pc:sldMk cId="3270236262" sldId="257"/>
            <ac:spMk id="132" creationId="{9A4E38D9-EFB8-40B5-B42B-514FBF180360}"/>
          </ac:spMkLst>
        </pc:spChg>
        <pc:spChg chg="add">
          <ac:chgData name="Yvonne Quiachon" userId="a924aa9af6ab3cad" providerId="LiveId" clId="{7A4DADE7-7829-40D3-BF42-9B5A0DE5E3CD}" dt="2021-11-18T23:11:05.742" v="7028" actId="26606"/>
          <ac:spMkLst>
            <pc:docMk/>
            <pc:sldMk cId="3270236262" sldId="257"/>
            <ac:spMk id="139" creationId="{C07271E9-21F4-400B-84B6-052EAFCFE540}"/>
          </ac:spMkLst>
        </pc:spChg>
        <pc:spChg chg="add">
          <ac:chgData name="Yvonne Quiachon" userId="a924aa9af6ab3cad" providerId="LiveId" clId="{7A4DADE7-7829-40D3-BF42-9B5A0DE5E3CD}" dt="2021-11-18T23:11:05.742" v="7028" actId="26606"/>
          <ac:spMkLst>
            <pc:docMk/>
            <pc:sldMk cId="3270236262" sldId="257"/>
            <ac:spMk id="140" creationId="{3E3D78ED-34B7-4F8E-8377-994DCAD3C852}"/>
          </ac:spMkLst>
        </pc:spChg>
        <pc:grpChg chg="add del">
          <ac:chgData name="Yvonne Quiachon" userId="a924aa9af6ab3cad" providerId="LiveId" clId="{7A4DADE7-7829-40D3-BF42-9B5A0DE5E3CD}" dt="2021-11-02T22:35:23.550" v="224" actId="26606"/>
          <ac:grpSpMkLst>
            <pc:docMk/>
            <pc:sldMk cId="3270236262" sldId="257"/>
            <ac:grpSpMk id="15" creationId="{073091F1-AA5A-47C6-9502-D5870A72D50C}"/>
          </ac:grpSpMkLst>
        </pc:grpChg>
        <pc:grpChg chg="add del">
          <ac:chgData name="Yvonne Quiachon" userId="a924aa9af6ab3cad" providerId="LiveId" clId="{7A4DADE7-7829-40D3-BF42-9B5A0DE5E3CD}" dt="2021-11-02T22:35:24.805" v="226" actId="26606"/>
          <ac:grpSpMkLst>
            <pc:docMk/>
            <pc:sldMk cId="3270236262" sldId="257"/>
            <ac:grpSpMk id="22" creationId="{D5ADB088-C125-457F-9C61-DFE21DCEF4A5}"/>
          </ac:grpSpMkLst>
        </pc:grpChg>
        <pc:grpChg chg="add del">
          <ac:chgData name="Yvonne Quiachon" userId="a924aa9af6ab3cad" providerId="LiveId" clId="{7A4DADE7-7829-40D3-BF42-9B5A0DE5E3CD}" dt="2021-11-02T22:35:25.755" v="228" actId="26606"/>
          <ac:grpSpMkLst>
            <pc:docMk/>
            <pc:sldMk cId="3270236262" sldId="257"/>
            <ac:grpSpMk id="29" creationId="{073091F1-AA5A-47C6-9502-D5870A72D50C}"/>
          </ac:grpSpMkLst>
        </pc:grpChg>
        <pc:grpChg chg="add del">
          <ac:chgData name="Yvonne Quiachon" userId="a924aa9af6ab3cad" providerId="LiveId" clId="{7A4DADE7-7829-40D3-BF42-9B5A0DE5E3CD}" dt="2021-11-02T22:35:27.615" v="230" actId="26606"/>
          <ac:grpSpMkLst>
            <pc:docMk/>
            <pc:sldMk cId="3270236262" sldId="257"/>
            <ac:grpSpMk id="34" creationId="{073091F1-AA5A-47C6-9502-D5870A72D50C}"/>
          </ac:grpSpMkLst>
        </pc:grpChg>
        <pc:grpChg chg="add del">
          <ac:chgData name="Yvonne Quiachon" userId="a924aa9af6ab3cad" providerId="LiveId" clId="{7A4DADE7-7829-40D3-BF42-9B5A0DE5E3CD}" dt="2021-11-02T22:35:29.268" v="232" actId="26606"/>
          <ac:grpSpMkLst>
            <pc:docMk/>
            <pc:sldMk cId="3270236262" sldId="257"/>
            <ac:grpSpMk id="39" creationId="{D5ADB088-C125-457F-9C61-DFE21DCEF4A5}"/>
          </ac:grpSpMkLst>
        </pc:grpChg>
        <pc:grpChg chg="add del">
          <ac:chgData name="Yvonne Quiachon" userId="a924aa9af6ab3cad" providerId="LiveId" clId="{7A4DADE7-7829-40D3-BF42-9B5A0DE5E3CD}" dt="2021-11-15T22:37:47.340" v="4079" actId="26606"/>
          <ac:grpSpMkLst>
            <pc:docMk/>
            <pc:sldMk cId="3270236262" sldId="257"/>
            <ac:grpSpMk id="45" creationId="{073091F1-AA5A-47C6-9502-D5870A72D50C}"/>
          </ac:grpSpMkLst>
        </pc:grpChg>
        <pc:grpChg chg="add del">
          <ac:chgData name="Yvonne Quiachon" userId="a924aa9af6ab3cad" providerId="LiveId" clId="{7A4DADE7-7829-40D3-BF42-9B5A0DE5E3CD}" dt="2021-11-15T22:37:21.390" v="4054" actId="26606"/>
          <ac:grpSpMkLst>
            <pc:docMk/>
            <pc:sldMk cId="3270236262" sldId="257"/>
            <ac:grpSpMk id="56" creationId="{D87FFE71-34DC-4C53-AE0F-6B141D081D09}"/>
          </ac:grpSpMkLst>
        </pc:grpChg>
        <pc:grpChg chg="add del">
          <ac:chgData name="Yvonne Quiachon" userId="a924aa9af6ab3cad" providerId="LiveId" clId="{7A4DADE7-7829-40D3-BF42-9B5A0DE5E3CD}" dt="2021-11-15T22:37:24.747" v="4056" actId="26606"/>
          <ac:grpSpMkLst>
            <pc:docMk/>
            <pc:sldMk cId="3270236262" sldId="257"/>
            <ac:grpSpMk id="64" creationId="{D87FFE71-34DC-4C53-AE0F-6B141D081D09}"/>
          </ac:grpSpMkLst>
        </pc:grpChg>
        <pc:grpChg chg="add del">
          <ac:chgData name="Yvonne Quiachon" userId="a924aa9af6ab3cad" providerId="LiveId" clId="{7A4DADE7-7829-40D3-BF42-9B5A0DE5E3CD}" dt="2021-11-15T22:37:26.103" v="4058" actId="26606"/>
          <ac:grpSpMkLst>
            <pc:docMk/>
            <pc:sldMk cId="3270236262" sldId="257"/>
            <ac:grpSpMk id="70" creationId="{D87FFE71-34DC-4C53-AE0F-6B141D081D09}"/>
          </ac:grpSpMkLst>
        </pc:grpChg>
        <pc:grpChg chg="add del">
          <ac:chgData name="Yvonne Quiachon" userId="a924aa9af6ab3cad" providerId="LiveId" clId="{7A4DADE7-7829-40D3-BF42-9B5A0DE5E3CD}" dt="2021-11-15T22:37:29.314" v="4060" actId="26606"/>
          <ac:grpSpMkLst>
            <pc:docMk/>
            <pc:sldMk cId="3270236262" sldId="257"/>
            <ac:grpSpMk id="75" creationId="{D87FFE71-34DC-4C53-AE0F-6B141D081D09}"/>
          </ac:grpSpMkLst>
        </pc:grpChg>
        <pc:grpChg chg="add del">
          <ac:chgData name="Yvonne Quiachon" userId="a924aa9af6ab3cad" providerId="LiveId" clId="{7A4DADE7-7829-40D3-BF42-9B5A0DE5E3CD}" dt="2021-11-15T22:37:30.700" v="4063" actId="26606"/>
          <ac:grpSpMkLst>
            <pc:docMk/>
            <pc:sldMk cId="3270236262" sldId="257"/>
            <ac:grpSpMk id="81" creationId="{073091F1-AA5A-47C6-9502-D5870A72D50C}"/>
          </ac:grpSpMkLst>
        </pc:grpChg>
        <pc:grpChg chg="add">
          <ac:chgData name="Yvonne Quiachon" userId="a924aa9af6ab3cad" providerId="LiveId" clId="{7A4DADE7-7829-40D3-BF42-9B5A0DE5E3CD}" dt="2021-11-18T23:11:05.742" v="7028" actId="26606"/>
          <ac:grpSpMkLst>
            <pc:docMk/>
            <pc:sldMk cId="3270236262" sldId="257"/>
            <ac:grpSpMk id="82" creationId="{A1527245-C5C2-4BD3-8317-C4D6D7A10213}"/>
          </ac:grpSpMkLst>
        </pc:grpChg>
        <pc:grpChg chg="add del">
          <ac:chgData name="Yvonne Quiachon" userId="a924aa9af6ab3cad" providerId="LiveId" clId="{7A4DADE7-7829-40D3-BF42-9B5A0DE5E3CD}" dt="2021-11-15T22:37:34.672" v="4066" actId="26606"/>
          <ac:grpSpMkLst>
            <pc:docMk/>
            <pc:sldMk cId="3270236262" sldId="257"/>
            <ac:grpSpMk id="88" creationId="{073091F1-AA5A-47C6-9502-D5870A72D50C}"/>
          </ac:grpSpMkLst>
        </pc:grpChg>
        <pc:grpChg chg="add del">
          <ac:chgData name="Yvonne Quiachon" userId="a924aa9af6ab3cad" providerId="LiveId" clId="{7A4DADE7-7829-40D3-BF42-9B5A0DE5E3CD}" dt="2021-11-15T22:37:35.578" v="4069" actId="26606"/>
          <ac:grpSpMkLst>
            <pc:docMk/>
            <pc:sldMk cId="3270236262" sldId="257"/>
            <ac:grpSpMk id="95" creationId="{073091F1-AA5A-47C6-9502-D5870A72D50C}"/>
          </ac:grpSpMkLst>
        </pc:grpChg>
        <pc:grpChg chg="add del">
          <ac:chgData name="Yvonne Quiachon" userId="a924aa9af6ab3cad" providerId="LiveId" clId="{7A4DADE7-7829-40D3-BF42-9B5A0DE5E3CD}" dt="2021-11-15T22:37:37.708" v="4072" actId="26606"/>
          <ac:grpSpMkLst>
            <pc:docMk/>
            <pc:sldMk cId="3270236262" sldId="257"/>
            <ac:grpSpMk id="102" creationId="{073091F1-AA5A-47C6-9502-D5870A72D50C}"/>
          </ac:grpSpMkLst>
        </pc:grpChg>
        <pc:grpChg chg="add del">
          <ac:chgData name="Yvonne Quiachon" userId="a924aa9af6ab3cad" providerId="LiveId" clId="{7A4DADE7-7829-40D3-BF42-9B5A0DE5E3CD}" dt="2021-11-15T22:37:39.134" v="4075" actId="26606"/>
          <ac:grpSpMkLst>
            <pc:docMk/>
            <pc:sldMk cId="3270236262" sldId="257"/>
            <ac:grpSpMk id="109" creationId="{073091F1-AA5A-47C6-9502-D5870A72D50C}"/>
          </ac:grpSpMkLst>
        </pc:grpChg>
        <pc:grpChg chg="add del">
          <ac:chgData name="Yvonne Quiachon" userId="a924aa9af6ab3cad" providerId="LiveId" clId="{7A4DADE7-7829-40D3-BF42-9B5A0DE5E3CD}" dt="2021-11-15T22:37:47.275" v="4078" actId="26606"/>
          <ac:grpSpMkLst>
            <pc:docMk/>
            <pc:sldMk cId="3270236262" sldId="257"/>
            <ac:grpSpMk id="116" creationId="{073091F1-AA5A-47C6-9502-D5870A72D50C}"/>
          </ac:grpSpMkLst>
        </pc:grpChg>
        <pc:grpChg chg="add del">
          <ac:chgData name="Yvonne Quiachon" userId="a924aa9af6ab3cad" providerId="LiveId" clId="{7A4DADE7-7829-40D3-BF42-9B5A0DE5E3CD}" dt="2021-11-18T23:10:27.578" v="6976" actId="26606"/>
          <ac:grpSpMkLst>
            <pc:docMk/>
            <pc:sldMk cId="3270236262" sldId="257"/>
            <ac:grpSpMk id="123" creationId="{D87FFE71-34DC-4C53-AE0F-6B141D081D09}"/>
          </ac:grpSpMkLst>
        </pc:grpChg>
        <pc:grpChg chg="add del">
          <ac:chgData name="Yvonne Quiachon" userId="a924aa9af6ab3cad" providerId="LiveId" clId="{7A4DADE7-7829-40D3-BF42-9B5A0DE5E3CD}" dt="2021-11-18T23:11:05.742" v="7028" actId="26606"/>
          <ac:grpSpMkLst>
            <pc:docMk/>
            <pc:sldMk cId="3270236262" sldId="257"/>
            <ac:grpSpMk id="134" creationId="{D87FFE71-34DC-4C53-AE0F-6B141D081D09}"/>
          </ac:grpSpMkLst>
        </pc:grpChg>
        <pc:graphicFrameChg chg="add mod modGraphic">
          <ac:chgData name="Yvonne Quiachon" userId="a924aa9af6ab3cad" providerId="LiveId" clId="{7A4DADE7-7829-40D3-BF42-9B5A0DE5E3CD}" dt="2021-11-19T00:03:46.318" v="8123" actId="20577"/>
          <ac:graphicFrameMkLst>
            <pc:docMk/>
            <pc:sldMk cId="3270236262" sldId="257"/>
            <ac:graphicFrameMk id="4" creationId="{EBD17FEE-65B1-4886-AF9F-1C0E0135FDCD}"/>
          </ac:graphicFrameMkLst>
        </pc:graphicFrameChg>
        <pc:cxnChg chg="mod replId">
          <ac:chgData name="Yvonne Quiachon" userId="a924aa9af6ab3cad" providerId="LiveId" clId="{7A4DADE7-7829-40D3-BF42-9B5A0DE5E3CD}" dt="2021-11-15T22:37:47.275" v="4078" actId="26606"/>
          <ac:cxnSpMkLst>
            <pc:docMk/>
            <pc:sldMk cId="3270236262" sldId="257"/>
            <ac:cxnSpMk id="17" creationId="{25476588-B9AD-4662-A085-8E4D91493B3F}"/>
          </ac:cxnSpMkLst>
        </pc:cxnChg>
        <pc:cxnChg chg="mod replId">
          <ac:chgData name="Yvonne Quiachon" userId="a924aa9af6ab3cad" providerId="LiveId" clId="{7A4DADE7-7829-40D3-BF42-9B5A0DE5E3CD}" dt="2021-11-15T22:37:47.275" v="4078" actId="26606"/>
          <ac:cxnSpMkLst>
            <pc:docMk/>
            <pc:sldMk cId="3270236262" sldId="257"/>
            <ac:cxnSpMk id="18" creationId="{BCDB34B3-D348-476E-BE7F-1139370F4310}"/>
          </ac:cxnSpMkLst>
        </pc:cxnChg>
      </pc:sldChg>
      <pc:sldChg chg="addSp delSp modSp mod setBg">
        <pc:chgData name="Yvonne Quiachon" userId="a924aa9af6ab3cad" providerId="LiveId" clId="{7A4DADE7-7829-40D3-BF42-9B5A0DE5E3CD}" dt="2021-11-02T22:38:38.691" v="579" actId="120"/>
        <pc:sldMkLst>
          <pc:docMk/>
          <pc:sldMk cId="805361149" sldId="258"/>
        </pc:sldMkLst>
        <pc:spChg chg="mod">
          <ac:chgData name="Yvonne Quiachon" userId="a924aa9af6ab3cad" providerId="LiveId" clId="{7A4DADE7-7829-40D3-BF42-9B5A0DE5E3CD}" dt="2021-11-02T22:37:42.039" v="490" actId="26606"/>
          <ac:spMkLst>
            <pc:docMk/>
            <pc:sldMk cId="805361149" sldId="258"/>
            <ac:spMk id="2" creationId="{F4B611C6-E758-443C-99BA-80ADC3029B63}"/>
          </ac:spMkLst>
        </pc:spChg>
        <pc:spChg chg="mod">
          <ac:chgData name="Yvonne Quiachon" userId="a924aa9af6ab3cad" providerId="LiveId" clId="{7A4DADE7-7829-40D3-BF42-9B5A0DE5E3CD}" dt="2021-11-02T22:38:38.691" v="579" actId="120"/>
          <ac:spMkLst>
            <pc:docMk/>
            <pc:sldMk cId="805361149" sldId="258"/>
            <ac:spMk id="3" creationId="{2F9F8E18-C6EC-4339-941F-10F0C3A8F795}"/>
          </ac:spMkLst>
        </pc:spChg>
        <pc:spChg chg="add del">
          <ac:chgData name="Yvonne Quiachon" userId="a924aa9af6ab3cad" providerId="LiveId" clId="{7A4DADE7-7829-40D3-BF42-9B5A0DE5E3CD}" dt="2021-11-02T22:37:36.654" v="485" actId="26606"/>
          <ac:spMkLst>
            <pc:docMk/>
            <pc:sldMk cId="805361149" sldId="258"/>
            <ac:spMk id="9" creationId="{51A01047-632B-4F57-9CDB-AA680D5BBB19}"/>
          </ac:spMkLst>
        </pc:spChg>
        <pc:spChg chg="add del">
          <ac:chgData name="Yvonne Quiachon" userId="a924aa9af6ab3cad" providerId="LiveId" clId="{7A4DADE7-7829-40D3-BF42-9B5A0DE5E3CD}" dt="2021-11-02T22:37:36.654" v="485" actId="26606"/>
          <ac:spMkLst>
            <pc:docMk/>
            <pc:sldMk cId="805361149" sldId="258"/>
            <ac:spMk id="11" creationId="{48EF695B-E7DE-4164-862A-9CD06DFB0EC0}"/>
          </ac:spMkLst>
        </pc:spChg>
        <pc:spChg chg="add del">
          <ac:chgData name="Yvonne Quiachon" userId="a924aa9af6ab3cad" providerId="LiveId" clId="{7A4DADE7-7829-40D3-BF42-9B5A0DE5E3CD}" dt="2021-11-02T22:37:37.478" v="487" actId="26606"/>
          <ac:spMkLst>
            <pc:docMk/>
            <pc:sldMk cId="805361149" sldId="258"/>
            <ac:spMk id="18" creationId="{51A01047-632B-4F57-9CDB-AA680D5BBB19}"/>
          </ac:spMkLst>
        </pc:spChg>
        <pc:spChg chg="add del">
          <ac:chgData name="Yvonne Quiachon" userId="a924aa9af6ab3cad" providerId="LiveId" clId="{7A4DADE7-7829-40D3-BF42-9B5A0DE5E3CD}" dt="2021-11-02T22:37:37.478" v="487" actId="26606"/>
          <ac:spMkLst>
            <pc:docMk/>
            <pc:sldMk cId="805361149" sldId="258"/>
            <ac:spMk id="20" creationId="{48EF695B-E7DE-4164-862A-9CD06DFB0EC0}"/>
          </ac:spMkLst>
        </pc:spChg>
        <pc:spChg chg="add del">
          <ac:chgData name="Yvonne Quiachon" userId="a924aa9af6ab3cad" providerId="LiveId" clId="{7A4DADE7-7829-40D3-BF42-9B5A0DE5E3CD}" dt="2021-11-02T22:37:42.012" v="489" actId="26606"/>
          <ac:spMkLst>
            <pc:docMk/>
            <pc:sldMk cId="805361149" sldId="258"/>
            <ac:spMk id="24" creationId="{51A01047-632B-4F57-9CDB-AA680D5BBB19}"/>
          </ac:spMkLst>
        </pc:spChg>
        <pc:spChg chg="add del">
          <ac:chgData name="Yvonne Quiachon" userId="a924aa9af6ab3cad" providerId="LiveId" clId="{7A4DADE7-7829-40D3-BF42-9B5A0DE5E3CD}" dt="2021-11-02T22:37:42.012" v="489" actId="26606"/>
          <ac:spMkLst>
            <pc:docMk/>
            <pc:sldMk cId="805361149" sldId="258"/>
            <ac:spMk id="26" creationId="{48EF695B-E7DE-4164-862A-9CD06DFB0EC0}"/>
          </ac:spMkLst>
        </pc:spChg>
        <pc:spChg chg="add">
          <ac:chgData name="Yvonne Quiachon" userId="a924aa9af6ab3cad" providerId="LiveId" clId="{7A4DADE7-7829-40D3-BF42-9B5A0DE5E3CD}" dt="2021-11-02T22:37:42.039" v="490" actId="26606"/>
          <ac:spMkLst>
            <pc:docMk/>
            <pc:sldMk cId="805361149" sldId="258"/>
            <ac:spMk id="29" creationId="{51A01047-632B-4F57-9CDB-AA680D5BBB19}"/>
          </ac:spMkLst>
        </pc:spChg>
        <pc:spChg chg="add">
          <ac:chgData name="Yvonne Quiachon" userId="a924aa9af6ab3cad" providerId="LiveId" clId="{7A4DADE7-7829-40D3-BF42-9B5A0DE5E3CD}" dt="2021-11-02T22:37:42.039" v="490" actId="26606"/>
          <ac:spMkLst>
            <pc:docMk/>
            <pc:sldMk cId="805361149" sldId="258"/>
            <ac:spMk id="31" creationId="{48EF695B-E7DE-4164-862A-9CD06DFB0EC0}"/>
          </ac:spMkLst>
        </pc:spChg>
        <pc:grpChg chg="add del">
          <ac:chgData name="Yvonne Quiachon" userId="a924aa9af6ab3cad" providerId="LiveId" clId="{7A4DADE7-7829-40D3-BF42-9B5A0DE5E3CD}" dt="2021-11-02T22:37:36.654" v="485" actId="26606"/>
          <ac:grpSpMkLst>
            <pc:docMk/>
            <pc:sldMk cId="805361149" sldId="258"/>
            <ac:grpSpMk id="13" creationId="{D5ADB088-C125-457F-9C61-DFE21DCEF4A5}"/>
          </ac:grpSpMkLst>
        </pc:grpChg>
        <pc:grpChg chg="add del">
          <ac:chgData name="Yvonne Quiachon" userId="a924aa9af6ab3cad" providerId="LiveId" clId="{7A4DADE7-7829-40D3-BF42-9B5A0DE5E3CD}" dt="2021-11-02T22:37:37.478" v="487" actId="26606"/>
          <ac:grpSpMkLst>
            <pc:docMk/>
            <pc:sldMk cId="805361149" sldId="258"/>
            <ac:grpSpMk id="21" creationId="{D5ADB088-C125-457F-9C61-DFE21DCEF4A5}"/>
          </ac:grpSpMkLst>
        </pc:grpChg>
        <pc:grpChg chg="add del">
          <ac:chgData name="Yvonne Quiachon" userId="a924aa9af6ab3cad" providerId="LiveId" clId="{7A4DADE7-7829-40D3-BF42-9B5A0DE5E3CD}" dt="2021-11-02T22:37:42.012" v="489" actId="26606"/>
          <ac:grpSpMkLst>
            <pc:docMk/>
            <pc:sldMk cId="805361149" sldId="258"/>
            <ac:grpSpMk id="27" creationId="{D5ADB088-C125-457F-9C61-DFE21DCEF4A5}"/>
          </ac:grpSpMkLst>
        </pc:grpChg>
        <pc:grpChg chg="add">
          <ac:chgData name="Yvonne Quiachon" userId="a924aa9af6ab3cad" providerId="LiveId" clId="{7A4DADE7-7829-40D3-BF42-9B5A0DE5E3CD}" dt="2021-11-02T22:37:42.039" v="490" actId="26606"/>
          <ac:grpSpMkLst>
            <pc:docMk/>
            <pc:sldMk cId="805361149" sldId="258"/>
            <ac:grpSpMk id="32" creationId="{D5ADB088-C125-457F-9C61-DFE21DCEF4A5}"/>
          </ac:grpSpMkLst>
        </pc:grpChg>
        <pc:picChg chg="add del">
          <ac:chgData name="Yvonne Quiachon" userId="a924aa9af6ab3cad" providerId="LiveId" clId="{7A4DADE7-7829-40D3-BF42-9B5A0DE5E3CD}" dt="2021-11-02T22:37:36.654" v="485" actId="26606"/>
          <ac:picMkLst>
            <pc:docMk/>
            <pc:sldMk cId="805361149" sldId="258"/>
            <ac:picMk id="5" creationId="{0AC7BF4E-4629-4E21-BD4B-96E9819C9481}"/>
          </ac:picMkLst>
        </pc:picChg>
        <pc:picChg chg="add del">
          <ac:chgData name="Yvonne Quiachon" userId="a924aa9af6ab3cad" providerId="LiveId" clId="{7A4DADE7-7829-40D3-BF42-9B5A0DE5E3CD}" dt="2021-11-02T22:37:37.478" v="487" actId="26606"/>
          <ac:picMkLst>
            <pc:docMk/>
            <pc:sldMk cId="805361149" sldId="258"/>
            <ac:picMk id="19" creationId="{288A523E-A7F1-4FE2-BCEF-3D43858A2105}"/>
          </ac:picMkLst>
        </pc:picChg>
        <pc:picChg chg="add del">
          <ac:chgData name="Yvonne Quiachon" userId="a924aa9af6ab3cad" providerId="LiveId" clId="{7A4DADE7-7829-40D3-BF42-9B5A0DE5E3CD}" dt="2021-11-02T22:37:42.012" v="489" actId="26606"/>
          <ac:picMkLst>
            <pc:docMk/>
            <pc:sldMk cId="805361149" sldId="258"/>
            <ac:picMk id="25" creationId="{0AC7BF4E-4629-4E21-BD4B-96E9819C9481}"/>
          </ac:picMkLst>
        </pc:picChg>
        <pc:picChg chg="add">
          <ac:chgData name="Yvonne Quiachon" userId="a924aa9af6ab3cad" providerId="LiveId" clId="{7A4DADE7-7829-40D3-BF42-9B5A0DE5E3CD}" dt="2021-11-02T22:37:42.039" v="490" actId="26606"/>
          <ac:picMkLst>
            <pc:docMk/>
            <pc:sldMk cId="805361149" sldId="258"/>
            <ac:picMk id="30" creationId="{288A523E-A7F1-4FE2-BCEF-3D43858A2105}"/>
          </ac:picMkLst>
        </pc:picChg>
      </pc:sldChg>
      <pc:sldChg chg="addSp delSp modSp mod setBg setClrOvrMap">
        <pc:chgData name="Yvonne Quiachon" userId="a924aa9af6ab3cad" providerId="LiveId" clId="{7A4DADE7-7829-40D3-BF42-9B5A0DE5E3CD}" dt="2021-11-18T23:11:12.052" v="7029" actId="26606"/>
        <pc:sldMkLst>
          <pc:docMk/>
          <pc:sldMk cId="3590844605" sldId="259"/>
        </pc:sldMkLst>
        <pc:spChg chg="mod">
          <ac:chgData name="Yvonne Quiachon" userId="a924aa9af6ab3cad" providerId="LiveId" clId="{7A4DADE7-7829-40D3-BF42-9B5A0DE5E3CD}" dt="2021-11-18T23:11:12.052" v="7029" actId="26606"/>
          <ac:spMkLst>
            <pc:docMk/>
            <pc:sldMk cId="3590844605" sldId="259"/>
            <ac:spMk id="2" creationId="{5865B589-2B24-4862-AEC4-223340B1B12D}"/>
          </ac:spMkLst>
        </pc:spChg>
        <pc:spChg chg="del mod">
          <ac:chgData name="Yvonne Quiachon" userId="a924aa9af6ab3cad" providerId="LiveId" clId="{7A4DADE7-7829-40D3-BF42-9B5A0DE5E3CD}" dt="2021-11-02T22:42:17.909" v="652" actId="26606"/>
          <ac:spMkLst>
            <pc:docMk/>
            <pc:sldMk cId="3590844605" sldId="259"/>
            <ac:spMk id="3" creationId="{C64B52E0-71CA-4027-B295-BE730D45AA53}"/>
          </ac:spMkLst>
        </pc:spChg>
        <pc:spChg chg="add del">
          <ac:chgData name="Yvonne Quiachon" userId="a924aa9af6ab3cad" providerId="LiveId" clId="{7A4DADE7-7829-40D3-BF42-9B5A0DE5E3CD}" dt="2021-11-02T22:42:04.952" v="645" actId="26606"/>
          <ac:spMkLst>
            <pc:docMk/>
            <pc:sldMk cId="3590844605" sldId="259"/>
            <ac:spMk id="8" creationId="{7B22176A-41DB-4D9A-9B6F-F2296F1ED173}"/>
          </ac:spMkLst>
        </pc:spChg>
        <pc:spChg chg="add del">
          <ac:chgData name="Yvonne Quiachon" userId="a924aa9af6ab3cad" providerId="LiveId" clId="{7A4DADE7-7829-40D3-BF42-9B5A0DE5E3CD}" dt="2021-11-18T23:11:12.052" v="7029" actId="26606"/>
          <ac:spMkLst>
            <pc:docMk/>
            <pc:sldMk cId="3590844605" sldId="259"/>
            <ac:spMk id="9" creationId="{FAC9656C-AED6-412E-9226-B7F1964005BD}"/>
          </ac:spMkLst>
        </pc:spChg>
        <pc:spChg chg="add del">
          <ac:chgData name="Yvonne Quiachon" userId="a924aa9af6ab3cad" providerId="LiveId" clId="{7A4DADE7-7829-40D3-BF42-9B5A0DE5E3CD}" dt="2021-11-02T22:42:04.952" v="645" actId="26606"/>
          <ac:spMkLst>
            <pc:docMk/>
            <pc:sldMk cId="3590844605" sldId="259"/>
            <ac:spMk id="10" creationId="{A79A636D-9CEC-4A76-A113-104B105439F1}"/>
          </ac:spMkLst>
        </pc:spChg>
        <pc:spChg chg="add del">
          <ac:chgData name="Yvonne Quiachon" userId="a924aa9af6ab3cad" providerId="LiveId" clId="{7A4DADE7-7829-40D3-BF42-9B5A0DE5E3CD}" dt="2021-11-18T23:11:12.052" v="7029" actId="26606"/>
          <ac:spMkLst>
            <pc:docMk/>
            <pc:sldMk cId="3590844605" sldId="259"/>
            <ac:spMk id="11" creationId="{F5BC820D-D527-47CE-ABB0-DA0BB5B04330}"/>
          </ac:spMkLst>
        </pc:spChg>
        <pc:spChg chg="add del">
          <ac:chgData name="Yvonne Quiachon" userId="a924aa9af6ab3cad" providerId="LiveId" clId="{7A4DADE7-7829-40D3-BF42-9B5A0DE5E3CD}" dt="2021-11-02T22:42:04.952" v="645" actId="26606"/>
          <ac:spMkLst>
            <pc:docMk/>
            <pc:sldMk cId="3590844605" sldId="259"/>
            <ac:spMk id="12" creationId="{1A53EEF0-2806-4C52-A779-F5B786040DAB}"/>
          </ac:spMkLst>
        </pc:spChg>
        <pc:spChg chg="add del">
          <ac:chgData name="Yvonne Quiachon" userId="a924aa9af6ab3cad" providerId="LiveId" clId="{7A4DADE7-7829-40D3-BF42-9B5A0DE5E3CD}" dt="2021-11-18T23:11:12.052" v="7029" actId="26606"/>
          <ac:spMkLst>
            <pc:docMk/>
            <pc:sldMk cId="3590844605" sldId="259"/>
            <ac:spMk id="13" creationId="{D1DD315B-AEF9-490C-9438-C80F80405798}"/>
          </ac:spMkLst>
        </pc:spChg>
        <pc:spChg chg="add">
          <ac:chgData name="Yvonne Quiachon" userId="a924aa9af6ab3cad" providerId="LiveId" clId="{7A4DADE7-7829-40D3-BF42-9B5A0DE5E3CD}" dt="2021-11-18T23:11:12.052" v="7029" actId="26606"/>
          <ac:spMkLst>
            <pc:docMk/>
            <pc:sldMk cId="3590844605" sldId="259"/>
            <ac:spMk id="15" creationId="{3E3D78ED-34B7-4F8E-8377-994DCAD3C852}"/>
          </ac:spMkLst>
        </pc:spChg>
        <pc:spChg chg="add">
          <ac:chgData name="Yvonne Quiachon" userId="a924aa9af6ab3cad" providerId="LiveId" clId="{7A4DADE7-7829-40D3-BF42-9B5A0DE5E3CD}" dt="2021-11-18T23:11:12.052" v="7029" actId="26606"/>
          <ac:spMkLst>
            <pc:docMk/>
            <pc:sldMk cId="3590844605" sldId="259"/>
            <ac:spMk id="18" creationId="{C07271E9-21F4-400B-84B6-052EAFCFE540}"/>
          </ac:spMkLst>
        </pc:spChg>
        <pc:spChg chg="add del">
          <ac:chgData name="Yvonne Quiachon" userId="a924aa9af6ab3cad" providerId="LiveId" clId="{7A4DADE7-7829-40D3-BF42-9B5A0DE5E3CD}" dt="2021-11-02T22:42:14.004" v="647" actId="26606"/>
          <ac:spMkLst>
            <pc:docMk/>
            <pc:sldMk cId="3590844605" sldId="259"/>
            <ac:spMk id="19" creationId="{7B4854C3-58CC-4A2C-B4CA-926819F0C2A6}"/>
          </ac:spMkLst>
        </pc:spChg>
        <pc:spChg chg="add del">
          <ac:chgData name="Yvonne Quiachon" userId="a924aa9af6ab3cad" providerId="LiveId" clId="{7A4DADE7-7829-40D3-BF42-9B5A0DE5E3CD}" dt="2021-11-02T22:42:14.004" v="647" actId="26606"/>
          <ac:spMkLst>
            <pc:docMk/>
            <pc:sldMk cId="3590844605" sldId="259"/>
            <ac:spMk id="20" creationId="{7B6FD5C0-E257-4B9E-9413-27A374F07FF9}"/>
          </ac:spMkLst>
        </pc:spChg>
        <pc:spChg chg="add del">
          <ac:chgData name="Yvonne Quiachon" userId="a924aa9af6ab3cad" providerId="LiveId" clId="{7A4DADE7-7829-40D3-BF42-9B5A0DE5E3CD}" dt="2021-11-02T22:42:14.004" v="647" actId="26606"/>
          <ac:spMkLst>
            <pc:docMk/>
            <pc:sldMk cId="3590844605" sldId="259"/>
            <ac:spMk id="21" creationId="{FA7B9933-15AE-4ACB-B091-21C9F385332A}"/>
          </ac:spMkLst>
        </pc:spChg>
        <pc:spChg chg="add del">
          <ac:chgData name="Yvonne Quiachon" userId="a924aa9af6ab3cad" providerId="LiveId" clId="{7A4DADE7-7829-40D3-BF42-9B5A0DE5E3CD}" dt="2021-11-02T22:42:15.877" v="649" actId="26606"/>
          <ac:spMkLst>
            <pc:docMk/>
            <pc:sldMk cId="3590844605" sldId="259"/>
            <ac:spMk id="25" creationId="{7B22176A-41DB-4D9A-9B6F-F2296F1ED173}"/>
          </ac:spMkLst>
        </pc:spChg>
        <pc:spChg chg="add del">
          <ac:chgData name="Yvonne Quiachon" userId="a924aa9af6ab3cad" providerId="LiveId" clId="{7A4DADE7-7829-40D3-BF42-9B5A0DE5E3CD}" dt="2021-11-02T22:42:15.877" v="649" actId="26606"/>
          <ac:spMkLst>
            <pc:docMk/>
            <pc:sldMk cId="3590844605" sldId="259"/>
            <ac:spMk id="26" creationId="{774A8DF5-445E-49C5-B10A-8DF5FEFBCC46}"/>
          </ac:spMkLst>
        </pc:spChg>
        <pc:spChg chg="add del">
          <ac:chgData name="Yvonne Quiachon" userId="a924aa9af6ab3cad" providerId="LiveId" clId="{7A4DADE7-7829-40D3-BF42-9B5A0DE5E3CD}" dt="2021-11-02T22:42:15.877" v="649" actId="26606"/>
          <ac:spMkLst>
            <pc:docMk/>
            <pc:sldMk cId="3590844605" sldId="259"/>
            <ac:spMk id="27" creationId="{9A4E38D9-EFB8-40B5-B42B-514FBF180360}"/>
          </ac:spMkLst>
        </pc:spChg>
        <pc:spChg chg="add del">
          <ac:chgData name="Yvonne Quiachon" userId="a924aa9af6ab3cad" providerId="LiveId" clId="{7A4DADE7-7829-40D3-BF42-9B5A0DE5E3CD}" dt="2021-11-02T22:42:17.887" v="651" actId="26606"/>
          <ac:spMkLst>
            <pc:docMk/>
            <pc:sldMk cId="3590844605" sldId="259"/>
            <ac:spMk id="30" creationId="{7B22176A-41DB-4D9A-9B6F-F2296F1ED173}"/>
          </ac:spMkLst>
        </pc:spChg>
        <pc:spChg chg="add del">
          <ac:chgData name="Yvonne Quiachon" userId="a924aa9af6ab3cad" providerId="LiveId" clId="{7A4DADE7-7829-40D3-BF42-9B5A0DE5E3CD}" dt="2021-11-02T22:42:17.887" v="651" actId="26606"/>
          <ac:spMkLst>
            <pc:docMk/>
            <pc:sldMk cId="3590844605" sldId="259"/>
            <ac:spMk id="31" creationId="{774A8DF5-445E-49C5-B10A-8DF5FEFBCC46}"/>
          </ac:spMkLst>
        </pc:spChg>
        <pc:spChg chg="add del">
          <ac:chgData name="Yvonne Quiachon" userId="a924aa9af6ab3cad" providerId="LiveId" clId="{7A4DADE7-7829-40D3-BF42-9B5A0DE5E3CD}" dt="2021-11-02T22:42:17.887" v="651" actId="26606"/>
          <ac:spMkLst>
            <pc:docMk/>
            <pc:sldMk cId="3590844605" sldId="259"/>
            <ac:spMk id="32" creationId="{9A4E38D9-EFB8-40B5-B42B-514FBF180360}"/>
          </ac:spMkLst>
        </pc:spChg>
        <pc:grpChg chg="add del">
          <ac:chgData name="Yvonne Quiachon" userId="a924aa9af6ab3cad" providerId="LiveId" clId="{7A4DADE7-7829-40D3-BF42-9B5A0DE5E3CD}" dt="2021-11-02T22:42:04.952" v="645" actId="26606"/>
          <ac:grpSpMkLst>
            <pc:docMk/>
            <pc:sldMk cId="3590844605" sldId="259"/>
            <ac:grpSpMk id="14" creationId="{1148C992-36DE-4449-B92D-49AE04B5DE20}"/>
          </ac:grpSpMkLst>
        </pc:grpChg>
        <pc:grpChg chg="add">
          <ac:chgData name="Yvonne Quiachon" userId="a924aa9af6ab3cad" providerId="LiveId" clId="{7A4DADE7-7829-40D3-BF42-9B5A0DE5E3CD}" dt="2021-11-18T23:11:12.052" v="7029" actId="26606"/>
          <ac:grpSpMkLst>
            <pc:docMk/>
            <pc:sldMk cId="3590844605" sldId="259"/>
            <ac:grpSpMk id="16" creationId="{A1527245-C5C2-4BD3-8317-C4D6D7A10213}"/>
          </ac:grpSpMkLst>
        </pc:grpChg>
        <pc:grpChg chg="add del">
          <ac:chgData name="Yvonne Quiachon" userId="a924aa9af6ab3cad" providerId="LiveId" clId="{7A4DADE7-7829-40D3-BF42-9B5A0DE5E3CD}" dt="2021-11-02T22:42:14.004" v="647" actId="26606"/>
          <ac:grpSpMkLst>
            <pc:docMk/>
            <pc:sldMk cId="3590844605" sldId="259"/>
            <ac:grpSpMk id="22" creationId="{DE57BB50-0A5D-4AD7-87AB-5904B788BC54}"/>
          </ac:grpSpMkLst>
        </pc:grpChg>
        <pc:grpChg chg="add del">
          <ac:chgData name="Yvonne Quiachon" userId="a924aa9af6ab3cad" providerId="LiveId" clId="{7A4DADE7-7829-40D3-BF42-9B5A0DE5E3CD}" dt="2021-11-02T22:42:15.877" v="649" actId="26606"/>
          <ac:grpSpMkLst>
            <pc:docMk/>
            <pc:sldMk cId="3590844605" sldId="259"/>
            <ac:grpSpMk id="28" creationId="{36996A92-4C38-41D1-AD08-0008BD7F8BE2}"/>
          </ac:grpSpMkLst>
        </pc:grpChg>
        <pc:grpChg chg="add del">
          <ac:chgData name="Yvonne Quiachon" userId="a924aa9af6ab3cad" providerId="LiveId" clId="{7A4DADE7-7829-40D3-BF42-9B5A0DE5E3CD}" dt="2021-11-02T22:42:17.887" v="651" actId="26606"/>
          <ac:grpSpMkLst>
            <pc:docMk/>
            <pc:sldMk cId="3590844605" sldId="259"/>
            <ac:grpSpMk id="33" creationId="{1148C992-36DE-4449-B92D-49AE04B5DE20}"/>
          </ac:grpSpMkLst>
        </pc:grpChg>
        <pc:graphicFrameChg chg="add mod modGraphic">
          <ac:chgData name="Yvonne Quiachon" userId="a924aa9af6ab3cad" providerId="LiveId" clId="{7A4DADE7-7829-40D3-BF42-9B5A0DE5E3CD}" dt="2021-11-18T23:11:12.052" v="7029" actId="26606"/>
          <ac:graphicFrameMkLst>
            <pc:docMk/>
            <pc:sldMk cId="3590844605" sldId="259"/>
            <ac:graphicFrameMk id="5" creationId="{5BD8D23C-C78D-4FA5-9AC8-2A5AD521460F}"/>
          </ac:graphicFrameMkLst>
        </pc:graphicFrameChg>
      </pc:sldChg>
      <pc:sldChg chg="addSp delSp modSp mod setBg">
        <pc:chgData name="Yvonne Quiachon" userId="a924aa9af6ab3cad" providerId="LiveId" clId="{7A4DADE7-7829-40D3-BF42-9B5A0DE5E3CD}" dt="2021-11-18T23:11:55.232" v="7035" actId="207"/>
        <pc:sldMkLst>
          <pc:docMk/>
          <pc:sldMk cId="841567490" sldId="260"/>
        </pc:sldMkLst>
        <pc:spChg chg="mod">
          <ac:chgData name="Yvonne Quiachon" userId="a924aa9af6ab3cad" providerId="LiveId" clId="{7A4DADE7-7829-40D3-BF42-9B5A0DE5E3CD}" dt="2021-11-18T23:11:55.232" v="7035" actId="207"/>
          <ac:spMkLst>
            <pc:docMk/>
            <pc:sldMk cId="841567490" sldId="260"/>
            <ac:spMk id="2" creationId="{5C63C613-964A-4459-AC68-0B7A02972691}"/>
          </ac:spMkLst>
        </pc:spChg>
        <pc:spChg chg="del">
          <ac:chgData name="Yvonne Quiachon" userId="a924aa9af6ab3cad" providerId="LiveId" clId="{7A4DADE7-7829-40D3-BF42-9B5A0DE5E3CD}" dt="2021-11-02T22:43:50.378" v="776"/>
          <ac:spMkLst>
            <pc:docMk/>
            <pc:sldMk cId="841567490" sldId="260"/>
            <ac:spMk id="3" creationId="{6AD69306-D984-433B-AE0E-40F1670FC116}"/>
          </ac:spMkLst>
        </pc:spChg>
        <pc:spChg chg="add del mod">
          <ac:chgData name="Yvonne Quiachon" userId="a924aa9af6ab3cad" providerId="LiveId" clId="{7A4DADE7-7829-40D3-BF42-9B5A0DE5E3CD}" dt="2021-11-02T22:44:07.503" v="779"/>
          <ac:spMkLst>
            <pc:docMk/>
            <pc:sldMk cId="841567490" sldId="260"/>
            <ac:spMk id="4" creationId="{5C4651FC-A407-4B40-9231-B899BDC34740}"/>
          </ac:spMkLst>
        </pc:spChg>
        <pc:spChg chg="add mod">
          <ac:chgData name="Yvonne Quiachon" userId="a924aa9af6ab3cad" providerId="LiveId" clId="{7A4DADE7-7829-40D3-BF42-9B5A0DE5E3CD}" dt="2021-11-02T22:44:23.913" v="784" actId="1076"/>
          <ac:spMkLst>
            <pc:docMk/>
            <pc:sldMk cId="841567490" sldId="260"/>
            <ac:spMk id="5" creationId="{6D52D67F-784B-4AE8-BB1B-FB012207079C}"/>
          </ac:spMkLst>
        </pc:spChg>
        <pc:picChg chg="add mod">
          <ac:chgData name="Yvonne Quiachon" userId="a924aa9af6ab3cad" providerId="LiveId" clId="{7A4DADE7-7829-40D3-BF42-9B5A0DE5E3CD}" dt="2021-11-02T22:43:50.378" v="776"/>
          <ac:picMkLst>
            <pc:docMk/>
            <pc:sldMk cId="841567490" sldId="260"/>
            <ac:picMk id="1026" creationId="{E317AA40-AF46-4F72-9AAD-2D7743FB2E3A}"/>
          </ac:picMkLst>
        </pc:picChg>
      </pc:sldChg>
      <pc:sldChg chg="addSp delSp modSp new mod setBg setClrOvrMap">
        <pc:chgData name="Yvonne Quiachon" userId="a924aa9af6ab3cad" providerId="LiveId" clId="{7A4DADE7-7829-40D3-BF42-9B5A0DE5E3CD}" dt="2021-11-18T23:12:06.834" v="7036" actId="26606"/>
        <pc:sldMkLst>
          <pc:docMk/>
          <pc:sldMk cId="3758700398" sldId="261"/>
        </pc:sldMkLst>
        <pc:spChg chg="mod">
          <ac:chgData name="Yvonne Quiachon" userId="a924aa9af6ab3cad" providerId="LiveId" clId="{7A4DADE7-7829-40D3-BF42-9B5A0DE5E3CD}" dt="2021-11-18T23:12:06.834" v="7036" actId="26606"/>
          <ac:spMkLst>
            <pc:docMk/>
            <pc:sldMk cId="3758700398" sldId="261"/>
            <ac:spMk id="2" creationId="{AB42FB32-0D29-4BC2-9E5F-026CB741ECBD}"/>
          </ac:spMkLst>
        </pc:spChg>
        <pc:spChg chg="add del mod">
          <ac:chgData name="Yvonne Quiachon" userId="a924aa9af6ab3cad" providerId="LiveId" clId="{7A4DADE7-7829-40D3-BF42-9B5A0DE5E3CD}" dt="2021-11-02T22:49:06.258" v="1192" actId="26606"/>
          <ac:spMkLst>
            <pc:docMk/>
            <pc:sldMk cId="3758700398" sldId="261"/>
            <ac:spMk id="3" creationId="{6E2EB9A3-5481-4DB0-9BD6-EEB137FD733D}"/>
          </ac:spMkLst>
        </pc:spChg>
        <pc:spChg chg="add del">
          <ac:chgData name="Yvonne Quiachon" userId="a924aa9af6ab3cad" providerId="LiveId" clId="{7A4DADE7-7829-40D3-BF42-9B5A0DE5E3CD}" dt="2021-11-02T22:48:53.367" v="1185" actId="26606"/>
          <ac:spMkLst>
            <pc:docMk/>
            <pc:sldMk cId="3758700398" sldId="261"/>
            <ac:spMk id="17" creationId="{51A01047-632B-4F57-9CDB-AA680D5BBB19}"/>
          </ac:spMkLst>
        </pc:spChg>
        <pc:spChg chg="add del">
          <ac:chgData name="Yvonne Quiachon" userId="a924aa9af6ab3cad" providerId="LiveId" clId="{7A4DADE7-7829-40D3-BF42-9B5A0DE5E3CD}" dt="2021-11-02T22:48:53.367" v="1185" actId="26606"/>
          <ac:spMkLst>
            <pc:docMk/>
            <pc:sldMk cId="3758700398" sldId="261"/>
            <ac:spMk id="18" creationId="{6D7753FE-7408-46D8-999A-0B0C34EA8C09}"/>
          </ac:spMkLst>
        </pc:spChg>
        <pc:spChg chg="add">
          <ac:chgData name="Yvonne Quiachon" userId="a924aa9af6ab3cad" providerId="LiveId" clId="{7A4DADE7-7829-40D3-BF42-9B5A0DE5E3CD}" dt="2021-11-18T23:12:06.834" v="7036" actId="26606"/>
          <ac:spMkLst>
            <pc:docMk/>
            <pc:sldMk cId="3758700398" sldId="261"/>
            <ac:spMk id="32" creationId="{C07271E9-21F4-400B-84B6-052EAFCFE540}"/>
          </ac:spMkLst>
        </pc:spChg>
        <pc:spChg chg="add">
          <ac:chgData name="Yvonne Quiachon" userId="a924aa9af6ab3cad" providerId="LiveId" clId="{7A4DADE7-7829-40D3-BF42-9B5A0DE5E3CD}" dt="2021-11-18T23:12:06.834" v="7036" actId="26606"/>
          <ac:spMkLst>
            <pc:docMk/>
            <pc:sldMk cId="3758700398" sldId="261"/>
            <ac:spMk id="34" creationId="{3E3D78ED-34B7-4F8E-8377-994DCAD3C852}"/>
          </ac:spMkLst>
        </pc:spChg>
        <pc:grpChg chg="add del">
          <ac:chgData name="Yvonne Quiachon" userId="a924aa9af6ab3cad" providerId="LiveId" clId="{7A4DADE7-7829-40D3-BF42-9B5A0DE5E3CD}" dt="2021-11-02T22:48:53.367" v="1185" actId="26606"/>
          <ac:grpSpMkLst>
            <pc:docMk/>
            <pc:sldMk cId="3758700398" sldId="261"/>
            <ac:grpSpMk id="13" creationId="{E30DE9CB-4267-487A-915E-5665607E9F36}"/>
          </ac:grpSpMkLst>
        </pc:grpChg>
        <pc:grpChg chg="add">
          <ac:chgData name="Yvonne Quiachon" userId="a924aa9af6ab3cad" providerId="LiveId" clId="{7A4DADE7-7829-40D3-BF42-9B5A0DE5E3CD}" dt="2021-11-18T23:12:06.834" v="7036" actId="26606"/>
          <ac:grpSpMkLst>
            <pc:docMk/>
            <pc:sldMk cId="3758700398" sldId="261"/>
            <ac:grpSpMk id="36" creationId="{A1527245-C5C2-4BD3-8317-C4D6D7A10213}"/>
          </ac:grpSpMkLst>
        </pc:grpChg>
        <pc:graphicFrameChg chg="add del">
          <ac:chgData name="Yvonne Quiachon" userId="a924aa9af6ab3cad" providerId="LiveId" clId="{7A4DADE7-7829-40D3-BF42-9B5A0DE5E3CD}" dt="2021-11-02T22:48:38.548" v="1177" actId="26606"/>
          <ac:graphicFrameMkLst>
            <pc:docMk/>
            <pc:sldMk cId="3758700398" sldId="261"/>
            <ac:graphicFrameMk id="5" creationId="{254448AC-9DAC-4755-A55C-E5121FD74647}"/>
          </ac:graphicFrameMkLst>
        </pc:graphicFrameChg>
        <pc:graphicFrameChg chg="add del">
          <ac:chgData name="Yvonne Quiachon" userId="a924aa9af6ab3cad" providerId="LiveId" clId="{7A4DADE7-7829-40D3-BF42-9B5A0DE5E3CD}" dt="2021-11-02T22:48:43.310" v="1179" actId="26606"/>
          <ac:graphicFrameMkLst>
            <pc:docMk/>
            <pc:sldMk cId="3758700398" sldId="261"/>
            <ac:graphicFrameMk id="7" creationId="{433D2E00-0F75-47C6-8FC7-12D6A854D12E}"/>
          </ac:graphicFrameMkLst>
        </pc:graphicFrameChg>
        <pc:graphicFrameChg chg="add del">
          <ac:chgData name="Yvonne Quiachon" userId="a924aa9af6ab3cad" providerId="LiveId" clId="{7A4DADE7-7829-40D3-BF42-9B5A0DE5E3CD}" dt="2021-11-02T22:48:44.796" v="1181" actId="26606"/>
          <ac:graphicFrameMkLst>
            <pc:docMk/>
            <pc:sldMk cId="3758700398" sldId="261"/>
            <ac:graphicFrameMk id="9" creationId="{30F20AAB-016F-47EC-B3C5-62E0BB13D342}"/>
          </ac:graphicFrameMkLst>
        </pc:graphicFrameChg>
        <pc:graphicFrameChg chg="add del">
          <ac:chgData name="Yvonne Quiachon" userId="a924aa9af6ab3cad" providerId="LiveId" clId="{7A4DADE7-7829-40D3-BF42-9B5A0DE5E3CD}" dt="2021-11-02T22:48:45.356" v="1183" actId="26606"/>
          <ac:graphicFrameMkLst>
            <pc:docMk/>
            <pc:sldMk cId="3758700398" sldId="261"/>
            <ac:graphicFrameMk id="11" creationId="{433D2E00-0F75-47C6-8FC7-12D6A854D12E}"/>
          </ac:graphicFrameMkLst>
        </pc:graphicFrameChg>
        <pc:graphicFrameChg chg="add del">
          <ac:chgData name="Yvonne Quiachon" userId="a924aa9af6ab3cad" providerId="LiveId" clId="{7A4DADE7-7829-40D3-BF42-9B5A0DE5E3CD}" dt="2021-11-02T22:48:53.367" v="1185" actId="26606"/>
          <ac:graphicFrameMkLst>
            <pc:docMk/>
            <pc:sldMk cId="3758700398" sldId="261"/>
            <ac:graphicFrameMk id="19" creationId="{EF7A0F6D-8029-4995-B538-A08A3F1F9AEE}"/>
          </ac:graphicFrameMkLst>
        </pc:graphicFrameChg>
        <pc:graphicFrameChg chg="add del">
          <ac:chgData name="Yvonne Quiachon" userId="a924aa9af6ab3cad" providerId="LiveId" clId="{7A4DADE7-7829-40D3-BF42-9B5A0DE5E3CD}" dt="2021-11-02T22:49:02.310" v="1187" actId="26606"/>
          <ac:graphicFrameMkLst>
            <pc:docMk/>
            <pc:sldMk cId="3758700398" sldId="261"/>
            <ac:graphicFrameMk id="21" creationId="{30F20AAB-016F-47EC-B3C5-62E0BB13D342}"/>
          </ac:graphicFrameMkLst>
        </pc:graphicFrameChg>
        <pc:graphicFrameChg chg="add del">
          <ac:chgData name="Yvonne Quiachon" userId="a924aa9af6ab3cad" providerId="LiveId" clId="{7A4DADE7-7829-40D3-BF42-9B5A0DE5E3CD}" dt="2021-11-02T22:49:04.540" v="1189" actId="26606"/>
          <ac:graphicFrameMkLst>
            <pc:docMk/>
            <pc:sldMk cId="3758700398" sldId="261"/>
            <ac:graphicFrameMk id="23" creationId="{254448AC-9DAC-4755-A55C-E5121FD74647}"/>
          </ac:graphicFrameMkLst>
        </pc:graphicFrameChg>
        <pc:graphicFrameChg chg="add del">
          <ac:chgData name="Yvonne Quiachon" userId="a924aa9af6ab3cad" providerId="LiveId" clId="{7A4DADE7-7829-40D3-BF42-9B5A0DE5E3CD}" dt="2021-11-02T22:49:06.237" v="1191" actId="26606"/>
          <ac:graphicFrameMkLst>
            <pc:docMk/>
            <pc:sldMk cId="3758700398" sldId="261"/>
            <ac:graphicFrameMk id="25" creationId="{30F20AAB-016F-47EC-B3C5-62E0BB13D342}"/>
          </ac:graphicFrameMkLst>
        </pc:graphicFrameChg>
        <pc:graphicFrameChg chg="add mod modGraphic">
          <ac:chgData name="Yvonne Quiachon" userId="a924aa9af6ab3cad" providerId="LiveId" clId="{7A4DADE7-7829-40D3-BF42-9B5A0DE5E3CD}" dt="2021-11-18T23:12:06.834" v="7036" actId="26606"/>
          <ac:graphicFrameMkLst>
            <pc:docMk/>
            <pc:sldMk cId="3758700398" sldId="261"/>
            <ac:graphicFrameMk id="27" creationId="{433D2E00-0F75-47C6-8FC7-12D6A854D12E}"/>
          </ac:graphicFrameMkLst>
        </pc:graphicFrameChg>
      </pc:sldChg>
      <pc:sldChg chg="addSp delSp modSp new mod setBg setClrOvrMap">
        <pc:chgData name="Yvonne Quiachon" userId="a924aa9af6ab3cad" providerId="LiveId" clId="{7A4DADE7-7829-40D3-BF42-9B5A0DE5E3CD}" dt="2021-11-18T23:12:19.176" v="7039" actId="26606"/>
        <pc:sldMkLst>
          <pc:docMk/>
          <pc:sldMk cId="2621989247" sldId="262"/>
        </pc:sldMkLst>
        <pc:spChg chg="mod">
          <ac:chgData name="Yvonne Quiachon" userId="a924aa9af6ab3cad" providerId="LiveId" clId="{7A4DADE7-7829-40D3-BF42-9B5A0DE5E3CD}" dt="2021-11-18T23:12:19.176" v="7039" actId="26606"/>
          <ac:spMkLst>
            <pc:docMk/>
            <pc:sldMk cId="2621989247" sldId="262"/>
            <ac:spMk id="2" creationId="{35FA3FBC-F1A3-478F-AC14-FF5D8B34BB33}"/>
          </ac:spMkLst>
        </pc:spChg>
        <pc:spChg chg="add del mod">
          <ac:chgData name="Yvonne Quiachon" userId="a924aa9af6ab3cad" providerId="LiveId" clId="{7A4DADE7-7829-40D3-BF42-9B5A0DE5E3CD}" dt="2021-11-02T22:56:43.905" v="1723" actId="26606"/>
          <ac:spMkLst>
            <pc:docMk/>
            <pc:sldMk cId="2621989247" sldId="262"/>
            <ac:spMk id="3" creationId="{33A1F919-51EC-45BC-BF0D-1D631D597616}"/>
          </ac:spMkLst>
        </pc:spChg>
        <pc:spChg chg="add del">
          <ac:chgData name="Yvonne Quiachon" userId="a924aa9af6ab3cad" providerId="LiveId" clId="{7A4DADE7-7829-40D3-BF42-9B5A0DE5E3CD}" dt="2021-11-02T22:56:09.240" v="1696" actId="26606"/>
          <ac:spMkLst>
            <pc:docMk/>
            <pc:sldMk cId="2621989247" sldId="262"/>
            <ac:spMk id="9" creationId="{7B22176A-41DB-4D9A-9B6F-F2296F1ED173}"/>
          </ac:spMkLst>
        </pc:spChg>
        <pc:spChg chg="add del">
          <ac:chgData name="Yvonne Quiachon" userId="a924aa9af6ab3cad" providerId="LiveId" clId="{7A4DADE7-7829-40D3-BF42-9B5A0DE5E3CD}" dt="2021-11-02T22:56:09.240" v="1696" actId="26606"/>
          <ac:spMkLst>
            <pc:docMk/>
            <pc:sldMk cId="2621989247" sldId="262"/>
            <ac:spMk id="11" creationId="{774A8DF5-445E-49C5-B10A-8DF5FEFBCC46}"/>
          </ac:spMkLst>
        </pc:spChg>
        <pc:spChg chg="add del">
          <ac:chgData name="Yvonne Quiachon" userId="a924aa9af6ab3cad" providerId="LiveId" clId="{7A4DADE7-7829-40D3-BF42-9B5A0DE5E3CD}" dt="2021-11-02T22:56:09.240" v="1696" actId="26606"/>
          <ac:spMkLst>
            <pc:docMk/>
            <pc:sldMk cId="2621989247" sldId="262"/>
            <ac:spMk id="13" creationId="{9A4E38D9-EFB8-40B5-B42B-514FBF180360}"/>
          </ac:spMkLst>
        </pc:spChg>
        <pc:spChg chg="add del">
          <ac:chgData name="Yvonne Quiachon" userId="a924aa9af6ab3cad" providerId="LiveId" clId="{7A4DADE7-7829-40D3-BF42-9B5A0DE5E3CD}" dt="2021-11-02T22:56:10.110" v="1698" actId="26606"/>
          <ac:spMkLst>
            <pc:docMk/>
            <pc:sldMk cId="2621989247" sldId="262"/>
            <ac:spMk id="20" creationId="{FAC9656C-AED6-412E-9226-B7F1964005BD}"/>
          </ac:spMkLst>
        </pc:spChg>
        <pc:spChg chg="add del">
          <ac:chgData name="Yvonne Quiachon" userId="a924aa9af6ab3cad" providerId="LiveId" clId="{7A4DADE7-7829-40D3-BF42-9B5A0DE5E3CD}" dt="2021-11-02T22:56:10.110" v="1698" actId="26606"/>
          <ac:spMkLst>
            <pc:docMk/>
            <pc:sldMk cId="2621989247" sldId="262"/>
            <ac:spMk id="21" creationId="{F5BC820D-D527-47CE-ABB0-DA0BB5B04330}"/>
          </ac:spMkLst>
        </pc:spChg>
        <pc:spChg chg="add del">
          <ac:chgData name="Yvonne Quiachon" userId="a924aa9af6ab3cad" providerId="LiveId" clId="{7A4DADE7-7829-40D3-BF42-9B5A0DE5E3CD}" dt="2021-11-02T22:56:10.110" v="1698" actId="26606"/>
          <ac:spMkLst>
            <pc:docMk/>
            <pc:sldMk cId="2621989247" sldId="262"/>
            <ac:spMk id="22" creationId="{D1DD315B-AEF9-490C-9438-C80F80405798}"/>
          </ac:spMkLst>
        </pc:spChg>
        <pc:spChg chg="add del">
          <ac:chgData name="Yvonne Quiachon" userId="a924aa9af6ab3cad" providerId="LiveId" clId="{7A4DADE7-7829-40D3-BF42-9B5A0DE5E3CD}" dt="2021-11-02T22:56:13.071" v="1700" actId="26606"/>
          <ac:spMkLst>
            <pc:docMk/>
            <pc:sldMk cId="2621989247" sldId="262"/>
            <ac:spMk id="25" creationId="{7B22176A-41DB-4D9A-9B6F-F2296F1ED173}"/>
          </ac:spMkLst>
        </pc:spChg>
        <pc:spChg chg="add del">
          <ac:chgData name="Yvonne Quiachon" userId="a924aa9af6ab3cad" providerId="LiveId" clId="{7A4DADE7-7829-40D3-BF42-9B5A0DE5E3CD}" dt="2021-11-02T22:56:13.071" v="1700" actId="26606"/>
          <ac:spMkLst>
            <pc:docMk/>
            <pc:sldMk cId="2621989247" sldId="262"/>
            <ac:spMk id="26" creationId="{774A8DF5-445E-49C5-B10A-8DF5FEFBCC46}"/>
          </ac:spMkLst>
        </pc:spChg>
        <pc:spChg chg="add del">
          <ac:chgData name="Yvonne Quiachon" userId="a924aa9af6ab3cad" providerId="LiveId" clId="{7A4DADE7-7829-40D3-BF42-9B5A0DE5E3CD}" dt="2021-11-02T22:56:13.071" v="1700" actId="26606"/>
          <ac:spMkLst>
            <pc:docMk/>
            <pc:sldMk cId="2621989247" sldId="262"/>
            <ac:spMk id="27" creationId="{9A4E38D9-EFB8-40B5-B42B-514FBF180360}"/>
          </ac:spMkLst>
        </pc:spChg>
        <pc:spChg chg="add del">
          <ac:chgData name="Yvonne Quiachon" userId="a924aa9af6ab3cad" providerId="LiveId" clId="{7A4DADE7-7829-40D3-BF42-9B5A0DE5E3CD}" dt="2021-11-02T22:56:30.110" v="1710" actId="26606"/>
          <ac:spMkLst>
            <pc:docMk/>
            <pc:sldMk cId="2621989247" sldId="262"/>
            <ac:spMk id="39" creationId="{51A01047-632B-4F57-9CDB-AA680D5BBB19}"/>
          </ac:spMkLst>
        </pc:spChg>
        <pc:spChg chg="add del">
          <ac:chgData name="Yvonne Quiachon" userId="a924aa9af6ab3cad" providerId="LiveId" clId="{7A4DADE7-7829-40D3-BF42-9B5A0DE5E3CD}" dt="2021-11-02T22:56:30.110" v="1710" actId="26606"/>
          <ac:spMkLst>
            <pc:docMk/>
            <pc:sldMk cId="2621989247" sldId="262"/>
            <ac:spMk id="40" creationId="{0A889514-6201-455E-A692-EA99AA5E4956}"/>
          </ac:spMkLst>
        </pc:spChg>
        <pc:spChg chg="add del">
          <ac:chgData name="Yvonne Quiachon" userId="a924aa9af6ab3cad" providerId="LiveId" clId="{7A4DADE7-7829-40D3-BF42-9B5A0DE5E3CD}" dt="2021-11-02T22:56:30.110" v="1710" actId="26606"/>
          <ac:spMkLst>
            <pc:docMk/>
            <pc:sldMk cId="2621989247" sldId="262"/>
            <ac:spMk id="41" creationId="{FE7D6909-792D-415A-9FFA-338352CF502D}"/>
          </ac:spMkLst>
        </pc:spChg>
        <pc:spChg chg="add del">
          <ac:chgData name="Yvonne Quiachon" userId="a924aa9af6ab3cad" providerId="LiveId" clId="{7A4DADE7-7829-40D3-BF42-9B5A0DE5E3CD}" dt="2021-11-02T22:56:31.112" v="1712" actId="26606"/>
          <ac:spMkLst>
            <pc:docMk/>
            <pc:sldMk cId="2621989247" sldId="262"/>
            <ac:spMk id="45" creationId="{51A01047-632B-4F57-9CDB-AA680D5BBB19}"/>
          </ac:spMkLst>
        </pc:spChg>
        <pc:spChg chg="add del">
          <ac:chgData name="Yvonne Quiachon" userId="a924aa9af6ab3cad" providerId="LiveId" clId="{7A4DADE7-7829-40D3-BF42-9B5A0DE5E3CD}" dt="2021-11-02T22:56:31.112" v="1712" actId="26606"/>
          <ac:spMkLst>
            <pc:docMk/>
            <pc:sldMk cId="2621989247" sldId="262"/>
            <ac:spMk id="46" creationId="{0A889514-6201-455E-A692-EA99AA5E4956}"/>
          </ac:spMkLst>
        </pc:spChg>
        <pc:spChg chg="add del">
          <ac:chgData name="Yvonne Quiachon" userId="a924aa9af6ab3cad" providerId="LiveId" clId="{7A4DADE7-7829-40D3-BF42-9B5A0DE5E3CD}" dt="2021-11-02T22:56:31.112" v="1712" actId="26606"/>
          <ac:spMkLst>
            <pc:docMk/>
            <pc:sldMk cId="2621989247" sldId="262"/>
            <ac:spMk id="47" creationId="{FE7D6909-792D-415A-9FFA-338352CF502D}"/>
          </ac:spMkLst>
        </pc:spChg>
        <pc:spChg chg="add del">
          <ac:chgData name="Yvonne Quiachon" userId="a924aa9af6ab3cad" providerId="LiveId" clId="{7A4DADE7-7829-40D3-BF42-9B5A0DE5E3CD}" dt="2021-11-02T22:56:32.447" v="1714" actId="26606"/>
          <ac:spMkLst>
            <pc:docMk/>
            <pc:sldMk cId="2621989247" sldId="262"/>
            <ac:spMk id="52" creationId="{51A01047-632B-4F57-9CDB-AA680D5BBB19}"/>
          </ac:spMkLst>
        </pc:spChg>
        <pc:spChg chg="add del">
          <ac:chgData name="Yvonne Quiachon" userId="a924aa9af6ab3cad" providerId="LiveId" clId="{7A4DADE7-7829-40D3-BF42-9B5A0DE5E3CD}" dt="2021-11-02T22:56:32.447" v="1714" actId="26606"/>
          <ac:spMkLst>
            <pc:docMk/>
            <pc:sldMk cId="2621989247" sldId="262"/>
            <ac:spMk id="53" creationId="{0A889514-6201-455E-A692-EA99AA5E4956}"/>
          </ac:spMkLst>
        </pc:spChg>
        <pc:spChg chg="add del">
          <ac:chgData name="Yvonne Quiachon" userId="a924aa9af6ab3cad" providerId="LiveId" clId="{7A4DADE7-7829-40D3-BF42-9B5A0DE5E3CD}" dt="2021-11-02T22:56:32.447" v="1714" actId="26606"/>
          <ac:spMkLst>
            <pc:docMk/>
            <pc:sldMk cId="2621989247" sldId="262"/>
            <ac:spMk id="54" creationId="{FE7D6909-792D-415A-9FFA-338352CF502D}"/>
          </ac:spMkLst>
        </pc:spChg>
        <pc:spChg chg="add del">
          <ac:chgData name="Yvonne Quiachon" userId="a924aa9af6ab3cad" providerId="LiveId" clId="{7A4DADE7-7829-40D3-BF42-9B5A0DE5E3CD}" dt="2021-11-02T22:56:39.481" v="1716" actId="26606"/>
          <ac:spMkLst>
            <pc:docMk/>
            <pc:sldMk cId="2621989247" sldId="262"/>
            <ac:spMk id="58" creationId="{51A01047-632B-4F57-9CDB-AA680D5BBB19}"/>
          </ac:spMkLst>
        </pc:spChg>
        <pc:spChg chg="add del">
          <ac:chgData name="Yvonne Quiachon" userId="a924aa9af6ab3cad" providerId="LiveId" clId="{7A4DADE7-7829-40D3-BF42-9B5A0DE5E3CD}" dt="2021-11-02T22:56:39.481" v="1716" actId="26606"/>
          <ac:spMkLst>
            <pc:docMk/>
            <pc:sldMk cId="2621989247" sldId="262"/>
            <ac:spMk id="59" creationId="{0A889514-6201-455E-A692-EA99AA5E4956}"/>
          </ac:spMkLst>
        </pc:spChg>
        <pc:spChg chg="add del">
          <ac:chgData name="Yvonne Quiachon" userId="a924aa9af6ab3cad" providerId="LiveId" clId="{7A4DADE7-7829-40D3-BF42-9B5A0DE5E3CD}" dt="2021-11-02T22:56:39.481" v="1716" actId="26606"/>
          <ac:spMkLst>
            <pc:docMk/>
            <pc:sldMk cId="2621989247" sldId="262"/>
            <ac:spMk id="60" creationId="{FE7D6909-792D-415A-9FFA-338352CF502D}"/>
          </ac:spMkLst>
        </pc:spChg>
        <pc:spChg chg="add del">
          <ac:chgData name="Yvonne Quiachon" userId="a924aa9af6ab3cad" providerId="LiveId" clId="{7A4DADE7-7829-40D3-BF42-9B5A0DE5E3CD}" dt="2021-11-02T22:56:40.412" v="1718" actId="26606"/>
          <ac:spMkLst>
            <pc:docMk/>
            <pc:sldMk cId="2621989247" sldId="262"/>
            <ac:spMk id="65" creationId="{51A01047-632B-4F57-9CDB-AA680D5BBB19}"/>
          </ac:spMkLst>
        </pc:spChg>
        <pc:spChg chg="add del">
          <ac:chgData name="Yvonne Quiachon" userId="a924aa9af6ab3cad" providerId="LiveId" clId="{7A4DADE7-7829-40D3-BF42-9B5A0DE5E3CD}" dt="2021-11-02T22:56:40.412" v="1718" actId="26606"/>
          <ac:spMkLst>
            <pc:docMk/>
            <pc:sldMk cId="2621989247" sldId="262"/>
            <ac:spMk id="66" creationId="{0A889514-6201-455E-A692-EA99AA5E4956}"/>
          </ac:spMkLst>
        </pc:spChg>
        <pc:spChg chg="add del">
          <ac:chgData name="Yvonne Quiachon" userId="a924aa9af6ab3cad" providerId="LiveId" clId="{7A4DADE7-7829-40D3-BF42-9B5A0DE5E3CD}" dt="2021-11-02T22:56:40.412" v="1718" actId="26606"/>
          <ac:spMkLst>
            <pc:docMk/>
            <pc:sldMk cId="2621989247" sldId="262"/>
            <ac:spMk id="67" creationId="{FE7D6909-792D-415A-9FFA-338352CF502D}"/>
          </ac:spMkLst>
        </pc:spChg>
        <pc:spChg chg="add del">
          <ac:chgData name="Yvonne Quiachon" userId="a924aa9af6ab3cad" providerId="LiveId" clId="{7A4DADE7-7829-40D3-BF42-9B5A0DE5E3CD}" dt="2021-11-02T22:56:41.322" v="1720" actId="26606"/>
          <ac:spMkLst>
            <pc:docMk/>
            <pc:sldMk cId="2621989247" sldId="262"/>
            <ac:spMk id="71" creationId="{51A01047-632B-4F57-9CDB-AA680D5BBB19}"/>
          </ac:spMkLst>
        </pc:spChg>
        <pc:spChg chg="add del">
          <ac:chgData name="Yvonne Quiachon" userId="a924aa9af6ab3cad" providerId="LiveId" clId="{7A4DADE7-7829-40D3-BF42-9B5A0DE5E3CD}" dt="2021-11-02T22:56:41.322" v="1720" actId="26606"/>
          <ac:spMkLst>
            <pc:docMk/>
            <pc:sldMk cId="2621989247" sldId="262"/>
            <ac:spMk id="72" creationId="{0A889514-6201-455E-A692-EA99AA5E4956}"/>
          </ac:spMkLst>
        </pc:spChg>
        <pc:spChg chg="add del">
          <ac:chgData name="Yvonne Quiachon" userId="a924aa9af6ab3cad" providerId="LiveId" clId="{7A4DADE7-7829-40D3-BF42-9B5A0DE5E3CD}" dt="2021-11-02T22:56:41.322" v="1720" actId="26606"/>
          <ac:spMkLst>
            <pc:docMk/>
            <pc:sldMk cId="2621989247" sldId="262"/>
            <ac:spMk id="73" creationId="{FE7D6909-792D-415A-9FFA-338352CF502D}"/>
          </ac:spMkLst>
        </pc:spChg>
        <pc:spChg chg="add del">
          <ac:chgData name="Yvonne Quiachon" userId="a924aa9af6ab3cad" providerId="LiveId" clId="{7A4DADE7-7829-40D3-BF42-9B5A0DE5E3CD}" dt="2021-11-02T22:56:43.874" v="1722" actId="26606"/>
          <ac:spMkLst>
            <pc:docMk/>
            <pc:sldMk cId="2621989247" sldId="262"/>
            <ac:spMk id="78" creationId="{51A01047-632B-4F57-9CDB-AA680D5BBB19}"/>
          </ac:spMkLst>
        </pc:spChg>
        <pc:spChg chg="add del">
          <ac:chgData name="Yvonne Quiachon" userId="a924aa9af6ab3cad" providerId="LiveId" clId="{7A4DADE7-7829-40D3-BF42-9B5A0DE5E3CD}" dt="2021-11-02T22:56:43.874" v="1722" actId="26606"/>
          <ac:spMkLst>
            <pc:docMk/>
            <pc:sldMk cId="2621989247" sldId="262"/>
            <ac:spMk id="79" creationId="{0A889514-6201-455E-A692-EA99AA5E4956}"/>
          </ac:spMkLst>
        </pc:spChg>
        <pc:spChg chg="add del">
          <ac:chgData name="Yvonne Quiachon" userId="a924aa9af6ab3cad" providerId="LiveId" clId="{7A4DADE7-7829-40D3-BF42-9B5A0DE5E3CD}" dt="2021-11-02T22:56:43.874" v="1722" actId="26606"/>
          <ac:spMkLst>
            <pc:docMk/>
            <pc:sldMk cId="2621989247" sldId="262"/>
            <ac:spMk id="80" creationId="{FE7D6909-792D-415A-9FFA-338352CF502D}"/>
          </ac:spMkLst>
        </pc:spChg>
        <pc:spChg chg="add del">
          <ac:chgData name="Yvonne Quiachon" userId="a924aa9af6ab3cad" providerId="LiveId" clId="{7A4DADE7-7829-40D3-BF42-9B5A0DE5E3CD}" dt="2021-11-02T22:57:34.908" v="1797" actId="26606"/>
          <ac:spMkLst>
            <pc:docMk/>
            <pc:sldMk cId="2621989247" sldId="262"/>
            <ac:spMk id="90" creationId="{7B22176A-41DB-4D9A-9B6F-F2296F1ED173}"/>
          </ac:spMkLst>
        </pc:spChg>
        <pc:spChg chg="add del">
          <ac:chgData name="Yvonne Quiachon" userId="a924aa9af6ab3cad" providerId="LiveId" clId="{7A4DADE7-7829-40D3-BF42-9B5A0DE5E3CD}" dt="2021-11-02T22:57:34.908" v="1797" actId="26606"/>
          <ac:spMkLst>
            <pc:docMk/>
            <pc:sldMk cId="2621989247" sldId="262"/>
            <ac:spMk id="92" creationId="{774A8DF5-445E-49C5-B10A-8DF5FEFBCC46}"/>
          </ac:spMkLst>
        </pc:spChg>
        <pc:spChg chg="add del">
          <ac:chgData name="Yvonne Quiachon" userId="a924aa9af6ab3cad" providerId="LiveId" clId="{7A4DADE7-7829-40D3-BF42-9B5A0DE5E3CD}" dt="2021-11-02T22:57:34.908" v="1797" actId="26606"/>
          <ac:spMkLst>
            <pc:docMk/>
            <pc:sldMk cId="2621989247" sldId="262"/>
            <ac:spMk id="94" creationId="{9A4E38D9-EFB8-40B5-B42B-514FBF180360}"/>
          </ac:spMkLst>
        </pc:spChg>
        <pc:spChg chg="add del">
          <ac:chgData name="Yvonne Quiachon" userId="a924aa9af6ab3cad" providerId="LiveId" clId="{7A4DADE7-7829-40D3-BF42-9B5A0DE5E3CD}" dt="2021-11-02T22:57:35.877" v="1799" actId="26606"/>
          <ac:spMkLst>
            <pc:docMk/>
            <pc:sldMk cId="2621989247" sldId="262"/>
            <ac:spMk id="101" creationId="{FAC9656C-AED6-412E-9226-B7F1964005BD}"/>
          </ac:spMkLst>
        </pc:spChg>
        <pc:spChg chg="add del">
          <ac:chgData name="Yvonne Quiachon" userId="a924aa9af6ab3cad" providerId="LiveId" clId="{7A4DADE7-7829-40D3-BF42-9B5A0DE5E3CD}" dt="2021-11-02T22:57:35.877" v="1799" actId="26606"/>
          <ac:spMkLst>
            <pc:docMk/>
            <pc:sldMk cId="2621989247" sldId="262"/>
            <ac:spMk id="102" creationId="{F5BC820D-D527-47CE-ABB0-DA0BB5B04330}"/>
          </ac:spMkLst>
        </pc:spChg>
        <pc:spChg chg="add del">
          <ac:chgData name="Yvonne Quiachon" userId="a924aa9af6ab3cad" providerId="LiveId" clId="{7A4DADE7-7829-40D3-BF42-9B5A0DE5E3CD}" dt="2021-11-02T22:57:35.877" v="1799" actId="26606"/>
          <ac:spMkLst>
            <pc:docMk/>
            <pc:sldMk cId="2621989247" sldId="262"/>
            <ac:spMk id="103" creationId="{D1DD315B-AEF9-490C-9438-C80F80405798}"/>
          </ac:spMkLst>
        </pc:spChg>
        <pc:spChg chg="add del">
          <ac:chgData name="Yvonne Quiachon" userId="a924aa9af6ab3cad" providerId="LiveId" clId="{7A4DADE7-7829-40D3-BF42-9B5A0DE5E3CD}" dt="2021-11-02T22:57:39.559" v="1801" actId="26606"/>
          <ac:spMkLst>
            <pc:docMk/>
            <pc:sldMk cId="2621989247" sldId="262"/>
            <ac:spMk id="105" creationId="{7B22176A-41DB-4D9A-9B6F-F2296F1ED173}"/>
          </ac:spMkLst>
        </pc:spChg>
        <pc:spChg chg="add del">
          <ac:chgData name="Yvonne Quiachon" userId="a924aa9af6ab3cad" providerId="LiveId" clId="{7A4DADE7-7829-40D3-BF42-9B5A0DE5E3CD}" dt="2021-11-02T22:57:39.559" v="1801" actId="26606"/>
          <ac:spMkLst>
            <pc:docMk/>
            <pc:sldMk cId="2621989247" sldId="262"/>
            <ac:spMk id="106" creationId="{774A8DF5-445E-49C5-B10A-8DF5FEFBCC46}"/>
          </ac:spMkLst>
        </pc:spChg>
        <pc:spChg chg="add del">
          <ac:chgData name="Yvonne Quiachon" userId="a924aa9af6ab3cad" providerId="LiveId" clId="{7A4DADE7-7829-40D3-BF42-9B5A0DE5E3CD}" dt="2021-11-02T22:57:39.559" v="1801" actId="26606"/>
          <ac:spMkLst>
            <pc:docMk/>
            <pc:sldMk cId="2621989247" sldId="262"/>
            <ac:spMk id="107" creationId="{9A4E38D9-EFB8-40B5-B42B-514FBF180360}"/>
          </ac:spMkLst>
        </pc:spChg>
        <pc:spChg chg="add del">
          <ac:chgData name="Yvonne Quiachon" userId="a924aa9af6ab3cad" providerId="LiveId" clId="{7A4DADE7-7829-40D3-BF42-9B5A0DE5E3CD}" dt="2021-11-02T22:57:42.329" v="1803" actId="26606"/>
          <ac:spMkLst>
            <pc:docMk/>
            <pc:sldMk cId="2621989247" sldId="262"/>
            <ac:spMk id="110" creationId="{FAC9656C-AED6-412E-9226-B7F1964005BD}"/>
          </ac:spMkLst>
        </pc:spChg>
        <pc:spChg chg="add del">
          <ac:chgData name="Yvonne Quiachon" userId="a924aa9af6ab3cad" providerId="LiveId" clId="{7A4DADE7-7829-40D3-BF42-9B5A0DE5E3CD}" dt="2021-11-02T22:57:42.329" v="1803" actId="26606"/>
          <ac:spMkLst>
            <pc:docMk/>
            <pc:sldMk cId="2621989247" sldId="262"/>
            <ac:spMk id="111" creationId="{F5BC820D-D527-47CE-ABB0-DA0BB5B04330}"/>
          </ac:spMkLst>
        </pc:spChg>
        <pc:spChg chg="add del">
          <ac:chgData name="Yvonne Quiachon" userId="a924aa9af6ab3cad" providerId="LiveId" clId="{7A4DADE7-7829-40D3-BF42-9B5A0DE5E3CD}" dt="2021-11-02T22:57:42.329" v="1803" actId="26606"/>
          <ac:spMkLst>
            <pc:docMk/>
            <pc:sldMk cId="2621989247" sldId="262"/>
            <ac:spMk id="112" creationId="{D1DD315B-AEF9-490C-9438-C80F80405798}"/>
          </ac:spMkLst>
        </pc:spChg>
        <pc:spChg chg="add del">
          <ac:chgData name="Yvonne Quiachon" userId="a924aa9af6ab3cad" providerId="LiveId" clId="{7A4DADE7-7829-40D3-BF42-9B5A0DE5E3CD}" dt="2021-11-18T23:12:19.176" v="7039" actId="26606"/>
          <ac:spMkLst>
            <pc:docMk/>
            <pc:sldMk cId="2621989247" sldId="262"/>
            <ac:spMk id="114" creationId="{7B22176A-41DB-4D9A-9B6F-F2296F1ED173}"/>
          </ac:spMkLst>
        </pc:spChg>
        <pc:spChg chg="add del">
          <ac:chgData name="Yvonne Quiachon" userId="a924aa9af6ab3cad" providerId="LiveId" clId="{7A4DADE7-7829-40D3-BF42-9B5A0DE5E3CD}" dt="2021-11-18T23:12:19.176" v="7039" actId="26606"/>
          <ac:spMkLst>
            <pc:docMk/>
            <pc:sldMk cId="2621989247" sldId="262"/>
            <ac:spMk id="115" creationId="{774A8DF5-445E-49C5-B10A-8DF5FEFBCC46}"/>
          </ac:spMkLst>
        </pc:spChg>
        <pc:spChg chg="add del">
          <ac:chgData name="Yvonne Quiachon" userId="a924aa9af6ab3cad" providerId="LiveId" clId="{7A4DADE7-7829-40D3-BF42-9B5A0DE5E3CD}" dt="2021-11-18T23:12:19.176" v="7039" actId="26606"/>
          <ac:spMkLst>
            <pc:docMk/>
            <pc:sldMk cId="2621989247" sldId="262"/>
            <ac:spMk id="116" creationId="{9A4E38D9-EFB8-40B5-B42B-514FBF180360}"/>
          </ac:spMkLst>
        </pc:spChg>
        <pc:spChg chg="add del">
          <ac:chgData name="Yvonne Quiachon" userId="a924aa9af6ab3cad" providerId="LiveId" clId="{7A4DADE7-7829-40D3-BF42-9B5A0DE5E3CD}" dt="2021-11-18T23:12:19.133" v="7038" actId="26606"/>
          <ac:spMkLst>
            <pc:docMk/>
            <pc:sldMk cId="2621989247" sldId="262"/>
            <ac:spMk id="122" creationId="{7B22176A-41DB-4D9A-9B6F-F2296F1ED173}"/>
          </ac:spMkLst>
        </pc:spChg>
        <pc:spChg chg="add del">
          <ac:chgData name="Yvonne Quiachon" userId="a924aa9af6ab3cad" providerId="LiveId" clId="{7A4DADE7-7829-40D3-BF42-9B5A0DE5E3CD}" dt="2021-11-18T23:12:19.133" v="7038" actId="26606"/>
          <ac:spMkLst>
            <pc:docMk/>
            <pc:sldMk cId="2621989247" sldId="262"/>
            <ac:spMk id="124" creationId="{774A8DF5-445E-49C5-B10A-8DF5FEFBCC46}"/>
          </ac:spMkLst>
        </pc:spChg>
        <pc:spChg chg="add del">
          <ac:chgData name="Yvonne Quiachon" userId="a924aa9af6ab3cad" providerId="LiveId" clId="{7A4DADE7-7829-40D3-BF42-9B5A0DE5E3CD}" dt="2021-11-18T23:12:19.133" v="7038" actId="26606"/>
          <ac:spMkLst>
            <pc:docMk/>
            <pc:sldMk cId="2621989247" sldId="262"/>
            <ac:spMk id="126" creationId="{9A4E38D9-EFB8-40B5-B42B-514FBF180360}"/>
          </ac:spMkLst>
        </pc:spChg>
        <pc:spChg chg="add">
          <ac:chgData name="Yvonne Quiachon" userId="a924aa9af6ab3cad" providerId="LiveId" clId="{7A4DADE7-7829-40D3-BF42-9B5A0DE5E3CD}" dt="2021-11-18T23:12:19.176" v="7039" actId="26606"/>
          <ac:spMkLst>
            <pc:docMk/>
            <pc:sldMk cId="2621989247" sldId="262"/>
            <ac:spMk id="133" creationId="{C07271E9-21F4-400B-84B6-052EAFCFE540}"/>
          </ac:spMkLst>
        </pc:spChg>
        <pc:spChg chg="add">
          <ac:chgData name="Yvonne Quiachon" userId="a924aa9af6ab3cad" providerId="LiveId" clId="{7A4DADE7-7829-40D3-BF42-9B5A0DE5E3CD}" dt="2021-11-18T23:12:19.176" v="7039" actId="26606"/>
          <ac:spMkLst>
            <pc:docMk/>
            <pc:sldMk cId="2621989247" sldId="262"/>
            <ac:spMk id="134" creationId="{3E3D78ED-34B7-4F8E-8377-994DCAD3C852}"/>
          </ac:spMkLst>
        </pc:spChg>
        <pc:grpChg chg="add del">
          <ac:chgData name="Yvonne Quiachon" userId="a924aa9af6ab3cad" providerId="LiveId" clId="{7A4DADE7-7829-40D3-BF42-9B5A0DE5E3CD}" dt="2021-11-02T22:56:09.240" v="1696" actId="26606"/>
          <ac:grpSpMkLst>
            <pc:docMk/>
            <pc:sldMk cId="2621989247" sldId="262"/>
            <ac:grpSpMk id="15" creationId="{D87FFE71-34DC-4C53-AE0F-6B141D081D09}"/>
          </ac:grpSpMkLst>
        </pc:grpChg>
        <pc:grpChg chg="add del">
          <ac:chgData name="Yvonne Quiachon" userId="a924aa9af6ab3cad" providerId="LiveId" clId="{7A4DADE7-7829-40D3-BF42-9B5A0DE5E3CD}" dt="2021-11-02T22:56:13.071" v="1700" actId="26606"/>
          <ac:grpSpMkLst>
            <pc:docMk/>
            <pc:sldMk cId="2621989247" sldId="262"/>
            <ac:grpSpMk id="28" creationId="{D87FFE71-34DC-4C53-AE0F-6B141D081D09}"/>
          </ac:grpSpMkLst>
        </pc:grpChg>
        <pc:grpChg chg="add del">
          <ac:chgData name="Yvonne Quiachon" userId="a924aa9af6ab3cad" providerId="LiveId" clId="{7A4DADE7-7829-40D3-BF42-9B5A0DE5E3CD}" dt="2021-11-02T22:56:30.110" v="1710" actId="26606"/>
          <ac:grpSpMkLst>
            <pc:docMk/>
            <pc:sldMk cId="2621989247" sldId="262"/>
            <ac:grpSpMk id="42" creationId="{47EBDB13-42FF-462F-8F9B-9A54DCFBD404}"/>
          </ac:grpSpMkLst>
        </pc:grpChg>
        <pc:grpChg chg="add del">
          <ac:chgData name="Yvonne Quiachon" userId="a924aa9af6ab3cad" providerId="LiveId" clId="{7A4DADE7-7829-40D3-BF42-9B5A0DE5E3CD}" dt="2021-11-02T22:56:31.112" v="1712" actId="26606"/>
          <ac:grpSpMkLst>
            <pc:docMk/>
            <pc:sldMk cId="2621989247" sldId="262"/>
            <ac:grpSpMk id="48" creationId="{47EBDB13-42FF-462F-8F9B-9A54DCFBD404}"/>
          </ac:grpSpMkLst>
        </pc:grpChg>
        <pc:grpChg chg="add del">
          <ac:chgData name="Yvonne Quiachon" userId="a924aa9af6ab3cad" providerId="LiveId" clId="{7A4DADE7-7829-40D3-BF42-9B5A0DE5E3CD}" dt="2021-11-02T22:56:32.447" v="1714" actId="26606"/>
          <ac:grpSpMkLst>
            <pc:docMk/>
            <pc:sldMk cId="2621989247" sldId="262"/>
            <ac:grpSpMk id="55" creationId="{47EBDB13-42FF-462F-8F9B-9A54DCFBD404}"/>
          </ac:grpSpMkLst>
        </pc:grpChg>
        <pc:grpChg chg="add del">
          <ac:chgData name="Yvonne Quiachon" userId="a924aa9af6ab3cad" providerId="LiveId" clId="{7A4DADE7-7829-40D3-BF42-9B5A0DE5E3CD}" dt="2021-11-02T22:56:39.481" v="1716" actId="26606"/>
          <ac:grpSpMkLst>
            <pc:docMk/>
            <pc:sldMk cId="2621989247" sldId="262"/>
            <ac:grpSpMk id="61" creationId="{47EBDB13-42FF-462F-8F9B-9A54DCFBD404}"/>
          </ac:grpSpMkLst>
        </pc:grpChg>
        <pc:grpChg chg="add del">
          <ac:chgData name="Yvonne Quiachon" userId="a924aa9af6ab3cad" providerId="LiveId" clId="{7A4DADE7-7829-40D3-BF42-9B5A0DE5E3CD}" dt="2021-11-02T22:56:40.412" v="1718" actId="26606"/>
          <ac:grpSpMkLst>
            <pc:docMk/>
            <pc:sldMk cId="2621989247" sldId="262"/>
            <ac:grpSpMk id="68" creationId="{47EBDB13-42FF-462F-8F9B-9A54DCFBD404}"/>
          </ac:grpSpMkLst>
        </pc:grpChg>
        <pc:grpChg chg="add del">
          <ac:chgData name="Yvonne Quiachon" userId="a924aa9af6ab3cad" providerId="LiveId" clId="{7A4DADE7-7829-40D3-BF42-9B5A0DE5E3CD}" dt="2021-11-02T22:56:41.322" v="1720" actId="26606"/>
          <ac:grpSpMkLst>
            <pc:docMk/>
            <pc:sldMk cId="2621989247" sldId="262"/>
            <ac:grpSpMk id="74" creationId="{47EBDB13-42FF-462F-8F9B-9A54DCFBD404}"/>
          </ac:grpSpMkLst>
        </pc:grpChg>
        <pc:grpChg chg="add del">
          <ac:chgData name="Yvonne Quiachon" userId="a924aa9af6ab3cad" providerId="LiveId" clId="{7A4DADE7-7829-40D3-BF42-9B5A0DE5E3CD}" dt="2021-11-02T22:56:43.874" v="1722" actId="26606"/>
          <ac:grpSpMkLst>
            <pc:docMk/>
            <pc:sldMk cId="2621989247" sldId="262"/>
            <ac:grpSpMk id="81" creationId="{47EBDB13-42FF-462F-8F9B-9A54DCFBD404}"/>
          </ac:grpSpMkLst>
        </pc:grpChg>
        <pc:grpChg chg="add del">
          <ac:chgData name="Yvonne Quiachon" userId="a924aa9af6ab3cad" providerId="LiveId" clId="{7A4DADE7-7829-40D3-BF42-9B5A0DE5E3CD}" dt="2021-11-02T22:57:34.908" v="1797" actId="26606"/>
          <ac:grpSpMkLst>
            <pc:docMk/>
            <pc:sldMk cId="2621989247" sldId="262"/>
            <ac:grpSpMk id="96" creationId="{D87FFE71-34DC-4C53-AE0F-6B141D081D09}"/>
          </ac:grpSpMkLst>
        </pc:grpChg>
        <pc:grpChg chg="add del">
          <ac:chgData name="Yvonne Quiachon" userId="a924aa9af6ab3cad" providerId="LiveId" clId="{7A4DADE7-7829-40D3-BF42-9B5A0DE5E3CD}" dt="2021-11-02T22:57:39.559" v="1801" actId="26606"/>
          <ac:grpSpMkLst>
            <pc:docMk/>
            <pc:sldMk cId="2621989247" sldId="262"/>
            <ac:grpSpMk id="108" creationId="{D87FFE71-34DC-4C53-AE0F-6B141D081D09}"/>
          </ac:grpSpMkLst>
        </pc:grpChg>
        <pc:grpChg chg="add del">
          <ac:chgData name="Yvonne Quiachon" userId="a924aa9af6ab3cad" providerId="LiveId" clId="{7A4DADE7-7829-40D3-BF42-9B5A0DE5E3CD}" dt="2021-11-18T23:12:19.176" v="7039" actId="26606"/>
          <ac:grpSpMkLst>
            <pc:docMk/>
            <pc:sldMk cId="2621989247" sldId="262"/>
            <ac:grpSpMk id="117" creationId="{D87FFE71-34DC-4C53-AE0F-6B141D081D09}"/>
          </ac:grpSpMkLst>
        </pc:grpChg>
        <pc:grpChg chg="add del">
          <ac:chgData name="Yvonne Quiachon" userId="a924aa9af6ab3cad" providerId="LiveId" clId="{7A4DADE7-7829-40D3-BF42-9B5A0DE5E3CD}" dt="2021-11-18T23:12:19.133" v="7038" actId="26606"/>
          <ac:grpSpMkLst>
            <pc:docMk/>
            <pc:sldMk cId="2621989247" sldId="262"/>
            <ac:grpSpMk id="128" creationId="{D87FFE71-34DC-4C53-AE0F-6B141D081D09}"/>
          </ac:grpSpMkLst>
        </pc:grpChg>
        <pc:grpChg chg="add">
          <ac:chgData name="Yvonne Quiachon" userId="a924aa9af6ab3cad" providerId="LiveId" clId="{7A4DADE7-7829-40D3-BF42-9B5A0DE5E3CD}" dt="2021-11-18T23:12:19.176" v="7039" actId="26606"/>
          <ac:grpSpMkLst>
            <pc:docMk/>
            <pc:sldMk cId="2621989247" sldId="262"/>
            <ac:grpSpMk id="135" creationId="{A1527245-C5C2-4BD3-8317-C4D6D7A10213}"/>
          </ac:grpSpMkLst>
        </pc:grpChg>
        <pc:graphicFrameChg chg="add del">
          <ac:chgData name="Yvonne Quiachon" userId="a924aa9af6ab3cad" providerId="LiveId" clId="{7A4DADE7-7829-40D3-BF42-9B5A0DE5E3CD}" dt="2021-11-02T22:56:09.240" v="1696" actId="26606"/>
          <ac:graphicFrameMkLst>
            <pc:docMk/>
            <pc:sldMk cId="2621989247" sldId="262"/>
            <ac:graphicFrameMk id="5" creationId="{F1AB34F8-80AD-48BC-96D1-6D848904CF42}"/>
          </ac:graphicFrameMkLst>
        </pc:graphicFrameChg>
        <pc:graphicFrameChg chg="add del">
          <ac:chgData name="Yvonne Quiachon" userId="a924aa9af6ab3cad" providerId="LiveId" clId="{7A4DADE7-7829-40D3-BF42-9B5A0DE5E3CD}" dt="2021-11-02T22:56:10.110" v="1698" actId="26606"/>
          <ac:graphicFrameMkLst>
            <pc:docMk/>
            <pc:sldMk cId="2621989247" sldId="262"/>
            <ac:graphicFrameMk id="23" creationId="{82DCCEBC-FADA-44DC-9D0B-6994190AF228}"/>
          </ac:graphicFrameMkLst>
        </pc:graphicFrameChg>
        <pc:graphicFrameChg chg="add del">
          <ac:chgData name="Yvonne Quiachon" userId="a924aa9af6ab3cad" providerId="LiveId" clId="{7A4DADE7-7829-40D3-BF42-9B5A0DE5E3CD}" dt="2021-11-02T22:56:13.071" v="1700" actId="26606"/>
          <ac:graphicFrameMkLst>
            <pc:docMk/>
            <pc:sldMk cId="2621989247" sldId="262"/>
            <ac:graphicFrameMk id="29" creationId="{7685C86B-EF21-4E4A-ABE2-6F6C83988F67}"/>
          </ac:graphicFrameMkLst>
        </pc:graphicFrameChg>
        <pc:graphicFrameChg chg="add del">
          <ac:chgData name="Yvonne Quiachon" userId="a924aa9af6ab3cad" providerId="LiveId" clId="{7A4DADE7-7829-40D3-BF42-9B5A0DE5E3CD}" dt="2021-11-02T22:56:14.913" v="1702" actId="26606"/>
          <ac:graphicFrameMkLst>
            <pc:docMk/>
            <pc:sldMk cId="2621989247" sldId="262"/>
            <ac:graphicFrameMk id="31" creationId="{CC8EA16A-A093-4DE7-825F-4A28A3609149}"/>
          </ac:graphicFrameMkLst>
        </pc:graphicFrameChg>
        <pc:graphicFrameChg chg="add del">
          <ac:chgData name="Yvonne Quiachon" userId="a924aa9af6ab3cad" providerId="LiveId" clId="{7A4DADE7-7829-40D3-BF42-9B5A0DE5E3CD}" dt="2021-11-02T22:56:15.919" v="1704" actId="26606"/>
          <ac:graphicFrameMkLst>
            <pc:docMk/>
            <pc:sldMk cId="2621989247" sldId="262"/>
            <ac:graphicFrameMk id="33" creationId="{EBCB2D22-94C3-4881-BF69-6301936CE098}"/>
          </ac:graphicFrameMkLst>
        </pc:graphicFrameChg>
        <pc:graphicFrameChg chg="add del">
          <ac:chgData name="Yvonne Quiachon" userId="a924aa9af6ab3cad" providerId="LiveId" clId="{7A4DADE7-7829-40D3-BF42-9B5A0DE5E3CD}" dt="2021-11-02T22:56:19.620" v="1706" actId="26606"/>
          <ac:graphicFrameMkLst>
            <pc:docMk/>
            <pc:sldMk cId="2621989247" sldId="262"/>
            <ac:graphicFrameMk id="35" creationId="{A1CC8212-484F-412D-808B-E30810D1EFBA}"/>
          </ac:graphicFrameMkLst>
        </pc:graphicFrameChg>
        <pc:graphicFrameChg chg="add del">
          <ac:chgData name="Yvonne Quiachon" userId="a924aa9af6ab3cad" providerId="LiveId" clId="{7A4DADE7-7829-40D3-BF42-9B5A0DE5E3CD}" dt="2021-11-02T22:56:23.631" v="1708" actId="26606"/>
          <ac:graphicFrameMkLst>
            <pc:docMk/>
            <pc:sldMk cId="2621989247" sldId="262"/>
            <ac:graphicFrameMk id="37" creationId="{B96E3EA7-C79B-4B71-BD5C-FE4AF4E2D81B}"/>
          </ac:graphicFrameMkLst>
        </pc:graphicFrameChg>
        <pc:graphicFrameChg chg="add del">
          <ac:chgData name="Yvonne Quiachon" userId="a924aa9af6ab3cad" providerId="LiveId" clId="{7A4DADE7-7829-40D3-BF42-9B5A0DE5E3CD}" dt="2021-11-02T22:56:30.110" v="1710" actId="26606"/>
          <ac:graphicFrameMkLst>
            <pc:docMk/>
            <pc:sldMk cId="2621989247" sldId="262"/>
            <ac:graphicFrameMk id="43" creationId="{3F430CAC-7E9B-4062-A867-6EE73FC4F12C}"/>
          </ac:graphicFrameMkLst>
        </pc:graphicFrameChg>
        <pc:graphicFrameChg chg="add del">
          <ac:chgData name="Yvonne Quiachon" userId="a924aa9af6ab3cad" providerId="LiveId" clId="{7A4DADE7-7829-40D3-BF42-9B5A0DE5E3CD}" dt="2021-11-02T22:56:31.112" v="1712" actId="26606"/>
          <ac:graphicFrameMkLst>
            <pc:docMk/>
            <pc:sldMk cId="2621989247" sldId="262"/>
            <ac:graphicFrameMk id="50" creationId="{6E4B85CF-66E1-4C56-BE72-31729A81D121}"/>
          </ac:graphicFrameMkLst>
        </pc:graphicFrameChg>
        <pc:graphicFrameChg chg="add del">
          <ac:chgData name="Yvonne Quiachon" userId="a924aa9af6ab3cad" providerId="LiveId" clId="{7A4DADE7-7829-40D3-BF42-9B5A0DE5E3CD}" dt="2021-11-02T22:56:32.447" v="1714" actId="26606"/>
          <ac:graphicFrameMkLst>
            <pc:docMk/>
            <pc:sldMk cId="2621989247" sldId="262"/>
            <ac:graphicFrameMk id="56" creationId="{36A7CAD1-AA33-49D5-879D-E6C4B13993BF}"/>
          </ac:graphicFrameMkLst>
        </pc:graphicFrameChg>
        <pc:graphicFrameChg chg="add del">
          <ac:chgData name="Yvonne Quiachon" userId="a924aa9af6ab3cad" providerId="LiveId" clId="{7A4DADE7-7829-40D3-BF42-9B5A0DE5E3CD}" dt="2021-11-02T22:56:39.481" v="1716" actId="26606"/>
          <ac:graphicFrameMkLst>
            <pc:docMk/>
            <pc:sldMk cId="2621989247" sldId="262"/>
            <ac:graphicFrameMk id="63" creationId="{407A8DA7-933D-4791-99C7-5815526D2ED9}"/>
          </ac:graphicFrameMkLst>
        </pc:graphicFrameChg>
        <pc:graphicFrameChg chg="add del">
          <ac:chgData name="Yvonne Quiachon" userId="a924aa9af6ab3cad" providerId="LiveId" clId="{7A4DADE7-7829-40D3-BF42-9B5A0DE5E3CD}" dt="2021-11-02T22:56:40.412" v="1718" actId="26606"/>
          <ac:graphicFrameMkLst>
            <pc:docMk/>
            <pc:sldMk cId="2621989247" sldId="262"/>
            <ac:graphicFrameMk id="69" creationId="{6E4B85CF-66E1-4C56-BE72-31729A81D121}"/>
          </ac:graphicFrameMkLst>
        </pc:graphicFrameChg>
        <pc:graphicFrameChg chg="add del">
          <ac:chgData name="Yvonne Quiachon" userId="a924aa9af6ab3cad" providerId="LiveId" clId="{7A4DADE7-7829-40D3-BF42-9B5A0DE5E3CD}" dt="2021-11-02T22:56:41.322" v="1720" actId="26606"/>
          <ac:graphicFrameMkLst>
            <pc:docMk/>
            <pc:sldMk cId="2621989247" sldId="262"/>
            <ac:graphicFrameMk id="76" creationId="{36A7CAD1-AA33-49D5-879D-E6C4B13993BF}"/>
          </ac:graphicFrameMkLst>
        </pc:graphicFrameChg>
        <pc:graphicFrameChg chg="add del">
          <ac:chgData name="Yvonne Quiachon" userId="a924aa9af6ab3cad" providerId="LiveId" clId="{7A4DADE7-7829-40D3-BF42-9B5A0DE5E3CD}" dt="2021-11-02T22:56:43.874" v="1722" actId="26606"/>
          <ac:graphicFrameMkLst>
            <pc:docMk/>
            <pc:sldMk cId="2621989247" sldId="262"/>
            <ac:graphicFrameMk id="83" creationId="{3F430CAC-7E9B-4062-A867-6EE73FC4F12C}"/>
          </ac:graphicFrameMkLst>
        </pc:graphicFrameChg>
        <pc:graphicFrameChg chg="add mod modGraphic">
          <ac:chgData name="Yvonne Quiachon" userId="a924aa9af6ab3cad" providerId="LiveId" clId="{7A4DADE7-7829-40D3-BF42-9B5A0DE5E3CD}" dt="2021-11-18T23:12:19.176" v="7039" actId="26606"/>
          <ac:graphicFrameMkLst>
            <pc:docMk/>
            <pc:sldMk cId="2621989247" sldId="262"/>
            <ac:graphicFrameMk id="85" creationId="{EBCB2D22-94C3-4881-BF69-6301936CE098}"/>
          </ac:graphicFrameMkLst>
        </pc:graphicFrameChg>
      </pc:sldChg>
      <pc:sldChg chg="addSp delSp modSp new mod ord setBg">
        <pc:chgData name="Yvonne Quiachon" userId="a924aa9af6ab3cad" providerId="LiveId" clId="{7A4DADE7-7829-40D3-BF42-9B5A0DE5E3CD}" dt="2021-11-18T23:12:38.507" v="7042"/>
        <pc:sldMkLst>
          <pc:docMk/>
          <pc:sldMk cId="3952284216" sldId="263"/>
        </pc:sldMkLst>
        <pc:spChg chg="mod">
          <ac:chgData name="Yvonne Quiachon" userId="a924aa9af6ab3cad" providerId="LiveId" clId="{7A4DADE7-7829-40D3-BF42-9B5A0DE5E3CD}" dt="2021-11-18T23:12:28.183" v="7040" actId="207"/>
          <ac:spMkLst>
            <pc:docMk/>
            <pc:sldMk cId="3952284216" sldId="263"/>
            <ac:spMk id="2" creationId="{CA59F75B-33B7-4A91-AC68-15CDF85F297C}"/>
          </ac:spMkLst>
        </pc:spChg>
        <pc:spChg chg="del">
          <ac:chgData name="Yvonne Quiachon" userId="a924aa9af6ab3cad" providerId="LiveId" clId="{7A4DADE7-7829-40D3-BF42-9B5A0DE5E3CD}" dt="2021-11-02T22:58:10.492" v="1815"/>
          <ac:spMkLst>
            <pc:docMk/>
            <pc:sldMk cId="3952284216" sldId="263"/>
            <ac:spMk id="3" creationId="{434633EF-3160-4F10-AEA1-057331F460E7}"/>
          </ac:spMkLst>
        </pc:spChg>
        <pc:picChg chg="add mod">
          <ac:chgData name="Yvonne Quiachon" userId="a924aa9af6ab3cad" providerId="LiveId" clId="{7A4DADE7-7829-40D3-BF42-9B5A0DE5E3CD}" dt="2021-11-02T23:00:10.396" v="1942" actId="1076"/>
          <ac:picMkLst>
            <pc:docMk/>
            <pc:sldMk cId="3952284216" sldId="263"/>
            <ac:picMk id="2050" creationId="{C5F93191-A31F-4683-AAC1-564F8C660EF8}"/>
          </ac:picMkLst>
        </pc:picChg>
        <pc:picChg chg="add mod">
          <ac:chgData name="Yvonne Quiachon" userId="a924aa9af6ab3cad" providerId="LiveId" clId="{7A4DADE7-7829-40D3-BF42-9B5A0DE5E3CD}" dt="2021-11-02T23:00:12.186" v="1943" actId="1076"/>
          <ac:picMkLst>
            <pc:docMk/>
            <pc:sldMk cId="3952284216" sldId="263"/>
            <ac:picMk id="2052" creationId="{0353E681-4E55-44E3-A7A8-376D6E7D6DAE}"/>
          </ac:picMkLst>
        </pc:picChg>
      </pc:sldChg>
      <pc:sldChg chg="addSp delSp modSp new mod ord setBg">
        <pc:chgData name="Yvonne Quiachon" userId="a924aa9af6ab3cad" providerId="LiveId" clId="{7A4DADE7-7829-40D3-BF42-9B5A0DE5E3CD}" dt="2021-11-18T23:12:50.410" v="7044"/>
        <pc:sldMkLst>
          <pc:docMk/>
          <pc:sldMk cId="2090389565" sldId="264"/>
        </pc:sldMkLst>
        <pc:spChg chg="mod">
          <ac:chgData name="Yvonne Quiachon" userId="a924aa9af6ab3cad" providerId="LiveId" clId="{7A4DADE7-7829-40D3-BF42-9B5A0DE5E3CD}" dt="2021-11-18T23:12:46.958" v="7043" actId="207"/>
          <ac:spMkLst>
            <pc:docMk/>
            <pc:sldMk cId="2090389565" sldId="264"/>
            <ac:spMk id="2" creationId="{0D89F23A-67F5-4510-9137-C59EC5A90C0F}"/>
          </ac:spMkLst>
        </pc:spChg>
        <pc:spChg chg="del">
          <ac:chgData name="Yvonne Quiachon" userId="a924aa9af6ab3cad" providerId="LiveId" clId="{7A4DADE7-7829-40D3-BF42-9B5A0DE5E3CD}" dt="2021-11-02T23:01:07.618" v="1977"/>
          <ac:spMkLst>
            <pc:docMk/>
            <pc:sldMk cId="2090389565" sldId="264"/>
            <ac:spMk id="3" creationId="{28FBFB44-19C8-4719-96EF-7847495A9092}"/>
          </ac:spMkLst>
        </pc:spChg>
        <pc:picChg chg="add del">
          <ac:chgData name="Yvonne Quiachon" userId="a924aa9af6ab3cad" providerId="LiveId" clId="{7A4DADE7-7829-40D3-BF42-9B5A0DE5E3CD}" dt="2021-11-02T23:01:06.711" v="1976"/>
          <ac:picMkLst>
            <pc:docMk/>
            <pc:sldMk cId="2090389565" sldId="264"/>
            <ac:picMk id="3074" creationId="{3B23E1AE-E74A-4958-ADA0-C0D0288373D7}"/>
          </ac:picMkLst>
        </pc:picChg>
        <pc:picChg chg="add mod">
          <ac:chgData name="Yvonne Quiachon" userId="a924aa9af6ab3cad" providerId="LiveId" clId="{7A4DADE7-7829-40D3-BF42-9B5A0DE5E3CD}" dt="2021-11-02T23:01:17.841" v="1981" actId="14100"/>
          <ac:picMkLst>
            <pc:docMk/>
            <pc:sldMk cId="2090389565" sldId="264"/>
            <ac:picMk id="3076" creationId="{13B3C20F-7179-4502-B610-F74CEF433BB9}"/>
          </ac:picMkLst>
        </pc:picChg>
        <pc:picChg chg="add mod">
          <ac:chgData name="Yvonne Quiachon" userId="a924aa9af6ab3cad" providerId="LiveId" clId="{7A4DADE7-7829-40D3-BF42-9B5A0DE5E3CD}" dt="2021-11-02T23:15:03.691" v="1991" actId="1076"/>
          <ac:picMkLst>
            <pc:docMk/>
            <pc:sldMk cId="2090389565" sldId="264"/>
            <ac:picMk id="3078" creationId="{FB7A034D-123F-4B78-944A-C1CFB1B4452B}"/>
          </ac:picMkLst>
        </pc:picChg>
      </pc:sldChg>
      <pc:sldChg chg="addSp delSp modSp new mod ord setBg">
        <pc:chgData name="Yvonne Quiachon" userId="a924aa9af6ab3cad" providerId="LiveId" clId="{7A4DADE7-7829-40D3-BF42-9B5A0DE5E3CD}" dt="2021-11-18T23:13:13.165" v="7045"/>
        <pc:sldMkLst>
          <pc:docMk/>
          <pc:sldMk cId="3330046307" sldId="265"/>
        </pc:sldMkLst>
        <pc:spChg chg="mod">
          <ac:chgData name="Yvonne Quiachon" userId="a924aa9af6ab3cad" providerId="LiveId" clId="{7A4DADE7-7829-40D3-BF42-9B5A0DE5E3CD}" dt="2021-11-02T23:17:09.054" v="2097" actId="26606"/>
          <ac:spMkLst>
            <pc:docMk/>
            <pc:sldMk cId="3330046307" sldId="265"/>
            <ac:spMk id="2" creationId="{9AB979E1-011D-4495-AE75-AD25742D6CEF}"/>
          </ac:spMkLst>
        </pc:spChg>
        <pc:spChg chg="del">
          <ac:chgData name="Yvonne Quiachon" userId="a924aa9af6ab3cad" providerId="LiveId" clId="{7A4DADE7-7829-40D3-BF42-9B5A0DE5E3CD}" dt="2021-11-02T23:17:02.077" v="2094"/>
          <ac:spMkLst>
            <pc:docMk/>
            <pc:sldMk cId="3330046307" sldId="265"/>
            <ac:spMk id="3" creationId="{E17511D1-B1D1-46F3-ADCE-8A03F71365AD}"/>
          </ac:spMkLst>
        </pc:spChg>
        <pc:spChg chg="add">
          <ac:chgData name="Yvonne Quiachon" userId="a924aa9af6ab3cad" providerId="LiveId" clId="{7A4DADE7-7829-40D3-BF42-9B5A0DE5E3CD}" dt="2021-11-02T23:17:09.054" v="2097" actId="26606"/>
          <ac:spMkLst>
            <pc:docMk/>
            <pc:sldMk cId="3330046307" sldId="265"/>
            <ac:spMk id="71" creationId="{9D3B3C7E-BC2D-4436-8B03-AC421FA66787}"/>
          </ac:spMkLst>
        </pc:spChg>
        <pc:spChg chg="add">
          <ac:chgData name="Yvonne Quiachon" userId="a924aa9af6ab3cad" providerId="LiveId" clId="{7A4DADE7-7829-40D3-BF42-9B5A0DE5E3CD}" dt="2021-11-02T23:17:09.054" v="2097" actId="26606"/>
          <ac:spMkLst>
            <pc:docMk/>
            <pc:sldMk cId="3330046307" sldId="265"/>
            <ac:spMk id="78" creationId="{DD8EACB7-D372-470B-B76E-A829D00310CD}"/>
          </ac:spMkLst>
        </pc:spChg>
        <pc:spChg chg="add">
          <ac:chgData name="Yvonne Quiachon" userId="a924aa9af6ab3cad" providerId="LiveId" clId="{7A4DADE7-7829-40D3-BF42-9B5A0DE5E3CD}" dt="2021-11-02T23:17:09.054" v="2097" actId="26606"/>
          <ac:spMkLst>
            <pc:docMk/>
            <pc:sldMk cId="3330046307" sldId="265"/>
            <ac:spMk id="80" creationId="{FBE11A49-02A1-4D4C-9A49-CDF496B1094F}"/>
          </ac:spMkLst>
        </pc:spChg>
        <pc:grpChg chg="add">
          <ac:chgData name="Yvonne Quiachon" userId="a924aa9af6ab3cad" providerId="LiveId" clId="{7A4DADE7-7829-40D3-BF42-9B5A0DE5E3CD}" dt="2021-11-02T23:17:09.054" v="2097" actId="26606"/>
          <ac:grpSpMkLst>
            <pc:docMk/>
            <pc:sldMk cId="3330046307" sldId="265"/>
            <ac:grpSpMk id="73" creationId="{79B5D0C1-066E-4C02-A6B8-59FAE4A19724}"/>
          </ac:grpSpMkLst>
        </pc:grpChg>
        <pc:grpChg chg="add">
          <ac:chgData name="Yvonne Quiachon" userId="a924aa9af6ab3cad" providerId="LiveId" clId="{7A4DADE7-7829-40D3-BF42-9B5A0DE5E3CD}" dt="2021-11-02T23:17:09.054" v="2097" actId="26606"/>
          <ac:grpSpMkLst>
            <pc:docMk/>
            <pc:sldMk cId="3330046307" sldId="265"/>
            <ac:grpSpMk id="82" creationId="{F1732D3A-CFF0-45BE-AD79-F83D0272C6C6}"/>
          </ac:grpSpMkLst>
        </pc:grpChg>
        <pc:picChg chg="add mod">
          <ac:chgData name="Yvonne Quiachon" userId="a924aa9af6ab3cad" providerId="LiveId" clId="{7A4DADE7-7829-40D3-BF42-9B5A0DE5E3CD}" dt="2021-11-02T23:17:09.054" v="2097" actId="26606"/>
          <ac:picMkLst>
            <pc:docMk/>
            <pc:sldMk cId="3330046307" sldId="265"/>
            <ac:picMk id="4098" creationId="{CD1156F2-BBDF-472E-B590-6648FB8C11BF}"/>
          </ac:picMkLst>
        </pc:picChg>
      </pc:sldChg>
      <pc:sldChg chg="addSp modSp new mod setBg">
        <pc:chgData name="Yvonne Quiachon" userId="a924aa9af6ab3cad" providerId="LiveId" clId="{7A4DADE7-7829-40D3-BF42-9B5A0DE5E3CD}" dt="2021-11-18T23:28:45.247" v="7502"/>
        <pc:sldMkLst>
          <pc:docMk/>
          <pc:sldMk cId="2134538539" sldId="266"/>
        </pc:sldMkLst>
        <pc:spChg chg="mod">
          <ac:chgData name="Yvonne Quiachon" userId="a924aa9af6ab3cad" providerId="LiveId" clId="{7A4DADE7-7829-40D3-BF42-9B5A0DE5E3CD}" dt="2021-11-18T23:16:39.033" v="7099"/>
          <ac:spMkLst>
            <pc:docMk/>
            <pc:sldMk cId="2134538539" sldId="266"/>
            <ac:spMk id="2" creationId="{CB324B08-C891-4EAF-9C6F-794FC205129A}"/>
          </ac:spMkLst>
        </pc:spChg>
        <pc:spChg chg="mod">
          <ac:chgData name="Yvonne Quiachon" userId="a924aa9af6ab3cad" providerId="LiveId" clId="{7A4DADE7-7829-40D3-BF42-9B5A0DE5E3CD}" dt="2021-11-18T23:16:33.986" v="7098"/>
          <ac:spMkLst>
            <pc:docMk/>
            <pc:sldMk cId="2134538539" sldId="266"/>
            <ac:spMk id="3" creationId="{56AF2CEF-1288-4461-B9FF-1D5CDF128722}"/>
          </ac:spMkLst>
        </pc:spChg>
        <pc:spChg chg="add mod">
          <ac:chgData name="Yvonne Quiachon" userId="a924aa9af6ab3cad" providerId="LiveId" clId="{7A4DADE7-7829-40D3-BF42-9B5A0DE5E3CD}" dt="2021-11-15T22:48:38.638" v="4746" actId="207"/>
          <ac:spMkLst>
            <pc:docMk/>
            <pc:sldMk cId="2134538539" sldId="266"/>
            <ac:spMk id="4" creationId="{6B92BECE-30E7-4EB1-BC93-5B9C02B1917D}"/>
          </ac:spMkLst>
        </pc:spChg>
        <pc:picChg chg="add mod">
          <ac:chgData name="Yvonne Quiachon" userId="a924aa9af6ab3cad" providerId="LiveId" clId="{7A4DADE7-7829-40D3-BF42-9B5A0DE5E3CD}" dt="2021-11-02T23:23:17.509" v="2233" actId="1076"/>
          <ac:picMkLst>
            <pc:docMk/>
            <pc:sldMk cId="2134538539" sldId="266"/>
            <ac:picMk id="5122" creationId="{D7CFC8D8-346D-4B3B-B092-92B4865A4B0C}"/>
          </ac:picMkLst>
        </pc:picChg>
        <pc:picChg chg="add mod">
          <ac:chgData name="Yvonne Quiachon" userId="a924aa9af6ab3cad" providerId="LiveId" clId="{7A4DADE7-7829-40D3-BF42-9B5A0DE5E3CD}" dt="2021-11-02T23:24:40.783" v="2252" actId="1076"/>
          <ac:picMkLst>
            <pc:docMk/>
            <pc:sldMk cId="2134538539" sldId="266"/>
            <ac:picMk id="5124" creationId="{12EEDDD2-2F2F-4C04-B68A-0F648B4087AE}"/>
          </ac:picMkLst>
        </pc:picChg>
      </pc:sldChg>
      <pc:sldChg chg="addSp delSp modSp add mod setBg">
        <pc:chgData name="Yvonne Quiachon" userId="a924aa9af6ab3cad" providerId="LiveId" clId="{7A4DADE7-7829-40D3-BF42-9B5A0DE5E3CD}" dt="2021-11-18T23:16:47.539" v="7101"/>
        <pc:sldMkLst>
          <pc:docMk/>
          <pc:sldMk cId="1925435233" sldId="267"/>
        </pc:sldMkLst>
        <pc:spChg chg="mod">
          <ac:chgData name="Yvonne Quiachon" userId="a924aa9af6ab3cad" providerId="LiveId" clId="{7A4DADE7-7829-40D3-BF42-9B5A0DE5E3CD}" dt="2021-11-18T23:16:45.747" v="7100"/>
          <ac:spMkLst>
            <pc:docMk/>
            <pc:sldMk cId="1925435233" sldId="267"/>
            <ac:spMk id="2" creationId="{CB324B08-C891-4EAF-9C6F-794FC205129A}"/>
          </ac:spMkLst>
        </pc:spChg>
        <pc:spChg chg="mod">
          <ac:chgData name="Yvonne Quiachon" userId="a924aa9af6ab3cad" providerId="LiveId" clId="{7A4DADE7-7829-40D3-BF42-9B5A0DE5E3CD}" dt="2021-11-18T23:16:47.539" v="7101"/>
          <ac:spMkLst>
            <pc:docMk/>
            <pc:sldMk cId="1925435233" sldId="267"/>
            <ac:spMk id="3" creationId="{56AF2CEF-1288-4461-B9FF-1D5CDF128722}"/>
          </ac:spMkLst>
        </pc:spChg>
        <pc:spChg chg="mod">
          <ac:chgData name="Yvonne Quiachon" userId="a924aa9af6ab3cad" providerId="LiveId" clId="{7A4DADE7-7829-40D3-BF42-9B5A0DE5E3CD}" dt="2021-11-15T22:47:51.565" v="4742" actId="207"/>
          <ac:spMkLst>
            <pc:docMk/>
            <pc:sldMk cId="1925435233" sldId="267"/>
            <ac:spMk id="4" creationId="{6B92BECE-30E7-4EB1-BC93-5B9C02B1917D}"/>
          </ac:spMkLst>
        </pc:spChg>
        <pc:picChg chg="del">
          <ac:chgData name="Yvonne Quiachon" userId="a924aa9af6ab3cad" providerId="LiveId" clId="{7A4DADE7-7829-40D3-BF42-9B5A0DE5E3CD}" dt="2021-11-02T23:25:02.677" v="2260" actId="478"/>
          <ac:picMkLst>
            <pc:docMk/>
            <pc:sldMk cId="1925435233" sldId="267"/>
            <ac:picMk id="5122" creationId="{D7CFC8D8-346D-4B3B-B092-92B4865A4B0C}"/>
          </ac:picMkLst>
        </pc:picChg>
        <pc:picChg chg="del">
          <ac:chgData name="Yvonne Quiachon" userId="a924aa9af6ab3cad" providerId="LiveId" clId="{7A4DADE7-7829-40D3-BF42-9B5A0DE5E3CD}" dt="2021-11-02T23:25:31.173" v="2266" actId="478"/>
          <ac:picMkLst>
            <pc:docMk/>
            <pc:sldMk cId="1925435233" sldId="267"/>
            <ac:picMk id="5124" creationId="{12EEDDD2-2F2F-4C04-B68A-0F648B4087AE}"/>
          </ac:picMkLst>
        </pc:picChg>
        <pc:picChg chg="add mod">
          <ac:chgData name="Yvonne Quiachon" userId="a924aa9af6ab3cad" providerId="LiveId" clId="{7A4DADE7-7829-40D3-BF42-9B5A0DE5E3CD}" dt="2021-11-02T23:25:30.063" v="2265" actId="1076"/>
          <ac:picMkLst>
            <pc:docMk/>
            <pc:sldMk cId="1925435233" sldId="267"/>
            <ac:picMk id="6146" creationId="{48612E3B-363C-4CC7-9B06-701E5E52F52B}"/>
          </ac:picMkLst>
        </pc:picChg>
        <pc:picChg chg="add mod">
          <ac:chgData name="Yvonne Quiachon" userId="a924aa9af6ab3cad" providerId="LiveId" clId="{7A4DADE7-7829-40D3-BF42-9B5A0DE5E3CD}" dt="2021-11-02T23:25:58.955" v="2272" actId="1076"/>
          <ac:picMkLst>
            <pc:docMk/>
            <pc:sldMk cId="1925435233" sldId="267"/>
            <ac:picMk id="6148" creationId="{C38F6339-2836-48B4-9988-02376F23E48D}"/>
          </ac:picMkLst>
        </pc:picChg>
      </pc:sldChg>
      <pc:sldChg chg="addSp delSp modSp add mod setBg">
        <pc:chgData name="Yvonne Quiachon" userId="a924aa9af6ab3cad" providerId="LiveId" clId="{7A4DADE7-7829-40D3-BF42-9B5A0DE5E3CD}" dt="2021-11-18T23:16:53.445" v="7103"/>
        <pc:sldMkLst>
          <pc:docMk/>
          <pc:sldMk cId="774203175" sldId="268"/>
        </pc:sldMkLst>
        <pc:spChg chg="mod">
          <ac:chgData name="Yvonne Quiachon" userId="a924aa9af6ab3cad" providerId="LiveId" clId="{7A4DADE7-7829-40D3-BF42-9B5A0DE5E3CD}" dt="2021-11-18T23:16:51.164" v="7102"/>
          <ac:spMkLst>
            <pc:docMk/>
            <pc:sldMk cId="774203175" sldId="268"/>
            <ac:spMk id="2" creationId="{CB324B08-C891-4EAF-9C6F-794FC205129A}"/>
          </ac:spMkLst>
        </pc:spChg>
        <pc:spChg chg="mod">
          <ac:chgData name="Yvonne Quiachon" userId="a924aa9af6ab3cad" providerId="LiveId" clId="{7A4DADE7-7829-40D3-BF42-9B5A0DE5E3CD}" dt="2021-11-18T23:16:53.445" v="7103"/>
          <ac:spMkLst>
            <pc:docMk/>
            <pc:sldMk cId="774203175" sldId="268"/>
            <ac:spMk id="3" creationId="{56AF2CEF-1288-4461-B9FF-1D5CDF128722}"/>
          </ac:spMkLst>
        </pc:spChg>
        <pc:spChg chg="mod">
          <ac:chgData name="Yvonne Quiachon" userId="a924aa9af6ab3cad" providerId="LiveId" clId="{7A4DADE7-7829-40D3-BF42-9B5A0DE5E3CD}" dt="2021-11-15T22:48:56.146" v="4747" actId="207"/>
          <ac:spMkLst>
            <pc:docMk/>
            <pc:sldMk cId="774203175" sldId="268"/>
            <ac:spMk id="4" creationId="{6B92BECE-30E7-4EB1-BC93-5B9C02B1917D}"/>
          </ac:spMkLst>
        </pc:spChg>
        <pc:picChg chg="del">
          <ac:chgData name="Yvonne Quiachon" userId="a924aa9af6ab3cad" providerId="LiveId" clId="{7A4DADE7-7829-40D3-BF42-9B5A0DE5E3CD}" dt="2021-11-02T23:26:28.079" v="2314" actId="478"/>
          <ac:picMkLst>
            <pc:docMk/>
            <pc:sldMk cId="774203175" sldId="268"/>
            <ac:picMk id="6146" creationId="{48612E3B-363C-4CC7-9B06-701E5E52F52B}"/>
          </ac:picMkLst>
        </pc:picChg>
        <pc:picChg chg="del">
          <ac:chgData name="Yvonne Quiachon" userId="a924aa9af6ab3cad" providerId="LiveId" clId="{7A4DADE7-7829-40D3-BF42-9B5A0DE5E3CD}" dt="2021-11-02T23:26:50.501" v="2320" actId="478"/>
          <ac:picMkLst>
            <pc:docMk/>
            <pc:sldMk cId="774203175" sldId="268"/>
            <ac:picMk id="6148" creationId="{C38F6339-2836-48B4-9988-02376F23E48D}"/>
          </ac:picMkLst>
        </pc:picChg>
        <pc:picChg chg="add mod">
          <ac:chgData name="Yvonne Quiachon" userId="a924aa9af6ab3cad" providerId="LiveId" clId="{7A4DADE7-7829-40D3-BF42-9B5A0DE5E3CD}" dt="2021-11-02T23:27:30.542" v="2328" actId="14100"/>
          <ac:picMkLst>
            <pc:docMk/>
            <pc:sldMk cId="774203175" sldId="268"/>
            <ac:picMk id="7170" creationId="{A337B90B-9D81-49C2-AD73-96DDCDB3C227}"/>
          </ac:picMkLst>
        </pc:picChg>
        <pc:picChg chg="add mod">
          <ac:chgData name="Yvonne Quiachon" userId="a924aa9af6ab3cad" providerId="LiveId" clId="{7A4DADE7-7829-40D3-BF42-9B5A0DE5E3CD}" dt="2021-11-02T23:27:18.674" v="2326" actId="14100"/>
          <ac:picMkLst>
            <pc:docMk/>
            <pc:sldMk cId="774203175" sldId="268"/>
            <ac:picMk id="7172" creationId="{1492711A-BFED-4718-A30F-2C4219F9FEE4}"/>
          </ac:picMkLst>
        </pc:picChg>
      </pc:sldChg>
      <pc:sldChg chg="addSp delSp modSp new mod ord setBg">
        <pc:chgData name="Yvonne Quiachon" userId="a924aa9af6ab3cad" providerId="LiveId" clId="{7A4DADE7-7829-40D3-BF42-9B5A0DE5E3CD}" dt="2021-11-18T23:14:42.748" v="7084"/>
        <pc:sldMkLst>
          <pc:docMk/>
          <pc:sldMk cId="1965772275" sldId="269"/>
        </pc:sldMkLst>
        <pc:spChg chg="mod">
          <ac:chgData name="Yvonne Quiachon" userId="a924aa9af6ab3cad" providerId="LiveId" clId="{7A4DADE7-7829-40D3-BF42-9B5A0DE5E3CD}" dt="2021-11-18T23:14:11.643" v="7077" actId="26606"/>
          <ac:spMkLst>
            <pc:docMk/>
            <pc:sldMk cId="1965772275" sldId="269"/>
            <ac:spMk id="2" creationId="{28EE29FC-42EE-4BB8-9572-2DEBB2DF3225}"/>
          </ac:spMkLst>
        </pc:spChg>
        <pc:spChg chg="add del mod">
          <ac:chgData name="Yvonne Quiachon" userId="a924aa9af6ab3cad" providerId="LiveId" clId="{7A4DADE7-7829-40D3-BF42-9B5A0DE5E3CD}" dt="2021-11-18T23:13:47.362" v="7060" actId="26606"/>
          <ac:spMkLst>
            <pc:docMk/>
            <pc:sldMk cId="1965772275" sldId="269"/>
            <ac:spMk id="3" creationId="{F64D38C8-C920-4738-A266-386663DC120C}"/>
          </ac:spMkLst>
        </pc:spChg>
        <pc:spChg chg="add del">
          <ac:chgData name="Yvonne Quiachon" userId="a924aa9af6ab3cad" providerId="LiveId" clId="{7A4DADE7-7829-40D3-BF42-9B5A0DE5E3CD}" dt="2021-11-18T23:13:36.125" v="7049" actId="26606"/>
          <ac:spMkLst>
            <pc:docMk/>
            <pc:sldMk cId="1965772275" sldId="269"/>
            <ac:spMk id="7" creationId="{F64D38C8-C920-4738-A266-386663DC120C}"/>
          </ac:spMkLst>
        </pc:spChg>
        <pc:spChg chg="add del">
          <ac:chgData name="Yvonne Quiachon" userId="a924aa9af6ab3cad" providerId="LiveId" clId="{7A4DADE7-7829-40D3-BF42-9B5A0DE5E3CD}" dt="2021-11-18T23:13:36.125" v="7049" actId="26606"/>
          <ac:spMkLst>
            <pc:docMk/>
            <pc:sldMk cId="1965772275" sldId="269"/>
            <ac:spMk id="8" creationId="{7B4854C3-58CC-4A2C-B4CA-926819F0C2A6}"/>
          </ac:spMkLst>
        </pc:spChg>
        <pc:spChg chg="add del">
          <ac:chgData name="Yvonne Quiachon" userId="a924aa9af6ab3cad" providerId="LiveId" clId="{7A4DADE7-7829-40D3-BF42-9B5A0DE5E3CD}" dt="2021-11-18T23:13:36.125" v="7049" actId="26606"/>
          <ac:spMkLst>
            <pc:docMk/>
            <pc:sldMk cId="1965772275" sldId="269"/>
            <ac:spMk id="10" creationId="{FA7B9933-15AE-4ACB-B091-21C9F385332A}"/>
          </ac:spMkLst>
        </pc:spChg>
        <pc:spChg chg="add del">
          <ac:chgData name="Yvonne Quiachon" userId="a924aa9af6ab3cad" providerId="LiveId" clId="{7A4DADE7-7829-40D3-BF42-9B5A0DE5E3CD}" dt="2021-11-18T23:13:38.278" v="7051" actId="26606"/>
          <ac:spMkLst>
            <pc:docMk/>
            <pc:sldMk cId="1965772275" sldId="269"/>
            <ac:spMk id="18" creationId="{A52202C8-B397-428D-AC25-2EF517B51261}"/>
          </ac:spMkLst>
        </pc:spChg>
        <pc:spChg chg="add del">
          <ac:chgData name="Yvonne Quiachon" userId="a924aa9af6ab3cad" providerId="LiveId" clId="{7A4DADE7-7829-40D3-BF42-9B5A0DE5E3CD}" dt="2021-11-18T23:13:38.278" v="7051" actId="26606"/>
          <ac:spMkLst>
            <pc:docMk/>
            <pc:sldMk cId="1965772275" sldId="269"/>
            <ac:spMk id="23" creationId="{4A3E7B76-556E-4877-8AE1-D504D5716076}"/>
          </ac:spMkLst>
        </pc:spChg>
        <pc:spChg chg="add del">
          <ac:chgData name="Yvonne Quiachon" userId="a924aa9af6ab3cad" providerId="LiveId" clId="{7A4DADE7-7829-40D3-BF42-9B5A0DE5E3CD}" dt="2021-11-18T23:13:38.278" v="7051" actId="26606"/>
          <ac:spMkLst>
            <pc:docMk/>
            <pc:sldMk cId="1965772275" sldId="269"/>
            <ac:spMk id="24" creationId="{18914880-6797-4F24-9304-B3F24AD55500}"/>
          </ac:spMkLst>
        </pc:spChg>
        <pc:spChg chg="add del">
          <ac:chgData name="Yvonne Quiachon" userId="a924aa9af6ab3cad" providerId="LiveId" clId="{7A4DADE7-7829-40D3-BF42-9B5A0DE5E3CD}" dt="2021-11-18T23:13:38.278" v="7051" actId="26606"/>
          <ac:spMkLst>
            <pc:docMk/>
            <pc:sldMk cId="1965772275" sldId="269"/>
            <ac:spMk id="25" creationId="{F64D38C8-C920-4738-A266-386663DC120C}"/>
          </ac:spMkLst>
        </pc:spChg>
        <pc:spChg chg="add del">
          <ac:chgData name="Yvonne Quiachon" userId="a924aa9af6ab3cad" providerId="LiveId" clId="{7A4DADE7-7829-40D3-BF42-9B5A0DE5E3CD}" dt="2021-11-18T23:13:40.277" v="7053" actId="26606"/>
          <ac:spMkLst>
            <pc:docMk/>
            <pc:sldMk cId="1965772275" sldId="269"/>
            <ac:spMk id="27" creationId="{D97F34F9-F7CE-4D62-8F8B-2E98B03947EC}"/>
          </ac:spMkLst>
        </pc:spChg>
        <pc:spChg chg="add del">
          <ac:chgData name="Yvonne Quiachon" userId="a924aa9af6ab3cad" providerId="LiveId" clId="{7A4DADE7-7829-40D3-BF42-9B5A0DE5E3CD}" dt="2021-11-18T23:13:40.277" v="7053" actId="26606"/>
          <ac:spMkLst>
            <pc:docMk/>
            <pc:sldMk cId="1965772275" sldId="269"/>
            <ac:spMk id="28" creationId="{51AEC8AF-1896-43A9-BF10-CE06FD254459}"/>
          </ac:spMkLst>
        </pc:spChg>
        <pc:spChg chg="add del">
          <ac:chgData name="Yvonne Quiachon" userId="a924aa9af6ab3cad" providerId="LiveId" clId="{7A4DADE7-7829-40D3-BF42-9B5A0DE5E3CD}" dt="2021-11-18T23:13:40.277" v="7053" actId="26606"/>
          <ac:spMkLst>
            <pc:docMk/>
            <pc:sldMk cId="1965772275" sldId="269"/>
            <ac:spMk id="29" creationId="{1E199BD9-A6EE-4972-BFB5-2AAE28288C50}"/>
          </ac:spMkLst>
        </pc:spChg>
        <pc:spChg chg="add del">
          <ac:chgData name="Yvonne Quiachon" userId="a924aa9af6ab3cad" providerId="LiveId" clId="{7A4DADE7-7829-40D3-BF42-9B5A0DE5E3CD}" dt="2021-11-18T23:13:40.277" v="7053" actId="26606"/>
          <ac:spMkLst>
            <pc:docMk/>
            <pc:sldMk cId="1965772275" sldId="269"/>
            <ac:spMk id="30" creationId="{F64D38C8-C920-4738-A266-386663DC120C}"/>
          </ac:spMkLst>
        </pc:spChg>
        <pc:spChg chg="add del">
          <ac:chgData name="Yvonne Quiachon" userId="a924aa9af6ab3cad" providerId="LiveId" clId="{7A4DADE7-7829-40D3-BF42-9B5A0DE5E3CD}" dt="2021-11-18T23:13:42.619" v="7055" actId="26606"/>
          <ac:spMkLst>
            <pc:docMk/>
            <pc:sldMk cId="1965772275" sldId="269"/>
            <ac:spMk id="34" creationId="{7B22176A-41DB-4D9A-9B6F-F2296F1ED173}"/>
          </ac:spMkLst>
        </pc:spChg>
        <pc:spChg chg="add del">
          <ac:chgData name="Yvonne Quiachon" userId="a924aa9af6ab3cad" providerId="LiveId" clId="{7A4DADE7-7829-40D3-BF42-9B5A0DE5E3CD}" dt="2021-11-18T23:13:42.619" v="7055" actId="26606"/>
          <ac:spMkLst>
            <pc:docMk/>
            <pc:sldMk cId="1965772275" sldId="269"/>
            <ac:spMk id="35" creationId="{A79A636D-9CEC-4A76-A113-104B105439F1}"/>
          </ac:spMkLst>
        </pc:spChg>
        <pc:spChg chg="add del">
          <ac:chgData name="Yvonne Quiachon" userId="a924aa9af6ab3cad" providerId="LiveId" clId="{7A4DADE7-7829-40D3-BF42-9B5A0DE5E3CD}" dt="2021-11-18T23:13:42.619" v="7055" actId="26606"/>
          <ac:spMkLst>
            <pc:docMk/>
            <pc:sldMk cId="1965772275" sldId="269"/>
            <ac:spMk id="36" creationId="{1A53EEF0-2806-4C52-A779-F5B786040DAB}"/>
          </ac:spMkLst>
        </pc:spChg>
        <pc:spChg chg="add del">
          <ac:chgData name="Yvonne Quiachon" userId="a924aa9af6ab3cad" providerId="LiveId" clId="{7A4DADE7-7829-40D3-BF42-9B5A0DE5E3CD}" dt="2021-11-18T23:13:42.619" v="7055" actId="26606"/>
          <ac:spMkLst>
            <pc:docMk/>
            <pc:sldMk cId="1965772275" sldId="269"/>
            <ac:spMk id="37" creationId="{F64D38C8-C920-4738-A266-386663DC120C}"/>
          </ac:spMkLst>
        </pc:spChg>
        <pc:spChg chg="add del">
          <ac:chgData name="Yvonne Quiachon" userId="a924aa9af6ab3cad" providerId="LiveId" clId="{7A4DADE7-7829-40D3-BF42-9B5A0DE5E3CD}" dt="2021-11-18T23:13:44.244" v="7057" actId="26606"/>
          <ac:spMkLst>
            <pc:docMk/>
            <pc:sldMk cId="1965772275" sldId="269"/>
            <ac:spMk id="40" creationId="{7B22176A-41DB-4D9A-9B6F-F2296F1ED173}"/>
          </ac:spMkLst>
        </pc:spChg>
        <pc:spChg chg="add del">
          <ac:chgData name="Yvonne Quiachon" userId="a924aa9af6ab3cad" providerId="LiveId" clId="{7A4DADE7-7829-40D3-BF42-9B5A0DE5E3CD}" dt="2021-11-18T23:13:44.244" v="7057" actId="26606"/>
          <ac:spMkLst>
            <pc:docMk/>
            <pc:sldMk cId="1965772275" sldId="269"/>
            <ac:spMk id="41" creationId="{774A8DF5-445E-49C5-B10A-8DF5FEFBCC46}"/>
          </ac:spMkLst>
        </pc:spChg>
        <pc:spChg chg="add del">
          <ac:chgData name="Yvonne Quiachon" userId="a924aa9af6ab3cad" providerId="LiveId" clId="{7A4DADE7-7829-40D3-BF42-9B5A0DE5E3CD}" dt="2021-11-18T23:13:44.244" v="7057" actId="26606"/>
          <ac:spMkLst>
            <pc:docMk/>
            <pc:sldMk cId="1965772275" sldId="269"/>
            <ac:spMk id="42" creationId="{9A4E38D9-EFB8-40B5-B42B-514FBF180360}"/>
          </ac:spMkLst>
        </pc:spChg>
        <pc:spChg chg="add del">
          <ac:chgData name="Yvonne Quiachon" userId="a924aa9af6ab3cad" providerId="LiveId" clId="{7A4DADE7-7829-40D3-BF42-9B5A0DE5E3CD}" dt="2021-11-18T23:13:44.244" v="7057" actId="26606"/>
          <ac:spMkLst>
            <pc:docMk/>
            <pc:sldMk cId="1965772275" sldId="269"/>
            <ac:spMk id="43" creationId="{F64D38C8-C920-4738-A266-386663DC120C}"/>
          </ac:spMkLst>
        </pc:spChg>
        <pc:spChg chg="add del">
          <ac:chgData name="Yvonne Quiachon" userId="a924aa9af6ab3cad" providerId="LiveId" clId="{7A4DADE7-7829-40D3-BF42-9B5A0DE5E3CD}" dt="2021-11-18T23:13:47.353" v="7059" actId="26606"/>
          <ac:spMkLst>
            <pc:docMk/>
            <pc:sldMk cId="1965772275" sldId="269"/>
            <ac:spMk id="47" creationId="{7B22176A-41DB-4D9A-9B6F-F2296F1ED173}"/>
          </ac:spMkLst>
        </pc:spChg>
        <pc:spChg chg="add del">
          <ac:chgData name="Yvonne Quiachon" userId="a924aa9af6ab3cad" providerId="LiveId" clId="{7A4DADE7-7829-40D3-BF42-9B5A0DE5E3CD}" dt="2021-11-18T23:13:47.353" v="7059" actId="26606"/>
          <ac:spMkLst>
            <pc:docMk/>
            <pc:sldMk cId="1965772275" sldId="269"/>
            <ac:spMk id="48" creationId="{A79A636D-9CEC-4A76-A113-104B105439F1}"/>
          </ac:spMkLst>
        </pc:spChg>
        <pc:spChg chg="add del">
          <ac:chgData name="Yvonne Quiachon" userId="a924aa9af6ab3cad" providerId="LiveId" clId="{7A4DADE7-7829-40D3-BF42-9B5A0DE5E3CD}" dt="2021-11-18T23:13:47.353" v="7059" actId="26606"/>
          <ac:spMkLst>
            <pc:docMk/>
            <pc:sldMk cId="1965772275" sldId="269"/>
            <ac:spMk id="49" creationId="{1A53EEF0-2806-4C52-A779-F5B786040DAB}"/>
          </ac:spMkLst>
        </pc:spChg>
        <pc:spChg chg="add del">
          <ac:chgData name="Yvonne Quiachon" userId="a924aa9af6ab3cad" providerId="LiveId" clId="{7A4DADE7-7829-40D3-BF42-9B5A0DE5E3CD}" dt="2021-11-18T23:13:47.353" v="7059" actId="26606"/>
          <ac:spMkLst>
            <pc:docMk/>
            <pc:sldMk cId="1965772275" sldId="269"/>
            <ac:spMk id="50" creationId="{F64D38C8-C920-4738-A266-386663DC120C}"/>
          </ac:spMkLst>
        </pc:spChg>
        <pc:spChg chg="add del">
          <ac:chgData name="Yvonne Quiachon" userId="a924aa9af6ab3cad" providerId="LiveId" clId="{7A4DADE7-7829-40D3-BF42-9B5A0DE5E3CD}" dt="2021-11-18T23:14:11.643" v="7077" actId="26606"/>
          <ac:spMkLst>
            <pc:docMk/>
            <pc:sldMk cId="1965772275" sldId="269"/>
            <ac:spMk id="53" creationId="{7B22176A-41DB-4D9A-9B6F-F2296F1ED173}"/>
          </ac:spMkLst>
        </pc:spChg>
        <pc:spChg chg="add del">
          <ac:chgData name="Yvonne Quiachon" userId="a924aa9af6ab3cad" providerId="LiveId" clId="{7A4DADE7-7829-40D3-BF42-9B5A0DE5E3CD}" dt="2021-11-18T23:14:11.643" v="7077" actId="26606"/>
          <ac:spMkLst>
            <pc:docMk/>
            <pc:sldMk cId="1965772275" sldId="269"/>
            <ac:spMk id="54" creationId="{774A8DF5-445E-49C5-B10A-8DF5FEFBCC46}"/>
          </ac:spMkLst>
        </pc:spChg>
        <pc:spChg chg="add del">
          <ac:chgData name="Yvonne Quiachon" userId="a924aa9af6ab3cad" providerId="LiveId" clId="{7A4DADE7-7829-40D3-BF42-9B5A0DE5E3CD}" dt="2021-11-18T23:14:11.643" v="7077" actId="26606"/>
          <ac:spMkLst>
            <pc:docMk/>
            <pc:sldMk cId="1965772275" sldId="269"/>
            <ac:spMk id="55" creationId="{9A4E38D9-EFB8-40B5-B42B-514FBF180360}"/>
          </ac:spMkLst>
        </pc:spChg>
        <pc:spChg chg="add mod">
          <ac:chgData name="Yvonne Quiachon" userId="a924aa9af6ab3cad" providerId="LiveId" clId="{7A4DADE7-7829-40D3-BF42-9B5A0DE5E3CD}" dt="2021-11-18T23:14:30.933" v="7082" actId="255"/>
          <ac:spMkLst>
            <pc:docMk/>
            <pc:sldMk cId="1965772275" sldId="269"/>
            <ac:spMk id="56" creationId="{F64D38C8-C920-4738-A266-386663DC120C}"/>
          </ac:spMkLst>
        </pc:spChg>
        <pc:spChg chg="add del">
          <ac:chgData name="Yvonne Quiachon" userId="a924aa9af6ab3cad" providerId="LiveId" clId="{7A4DADE7-7829-40D3-BF42-9B5A0DE5E3CD}" dt="2021-11-18T23:13:54.321" v="7062" actId="26606"/>
          <ac:spMkLst>
            <pc:docMk/>
            <pc:sldMk cId="1965772275" sldId="269"/>
            <ac:spMk id="63" creationId="{D97F34F9-F7CE-4D62-8F8B-2E98B03947EC}"/>
          </ac:spMkLst>
        </pc:spChg>
        <pc:spChg chg="add del">
          <ac:chgData name="Yvonne Quiachon" userId="a924aa9af6ab3cad" providerId="LiveId" clId="{7A4DADE7-7829-40D3-BF42-9B5A0DE5E3CD}" dt="2021-11-18T23:13:54.321" v="7062" actId="26606"/>
          <ac:spMkLst>
            <pc:docMk/>
            <pc:sldMk cId="1965772275" sldId="269"/>
            <ac:spMk id="65" creationId="{51AEC8AF-1896-43A9-BF10-CE06FD254459}"/>
          </ac:spMkLst>
        </pc:spChg>
        <pc:spChg chg="add del">
          <ac:chgData name="Yvonne Quiachon" userId="a924aa9af6ab3cad" providerId="LiveId" clId="{7A4DADE7-7829-40D3-BF42-9B5A0DE5E3CD}" dt="2021-11-18T23:13:54.321" v="7062" actId="26606"/>
          <ac:spMkLst>
            <pc:docMk/>
            <pc:sldMk cId="1965772275" sldId="269"/>
            <ac:spMk id="67" creationId="{1E199BD9-A6EE-4972-BFB5-2AAE28288C50}"/>
          </ac:spMkLst>
        </pc:spChg>
        <pc:spChg chg="add del">
          <ac:chgData name="Yvonne Quiachon" userId="a924aa9af6ab3cad" providerId="LiveId" clId="{7A4DADE7-7829-40D3-BF42-9B5A0DE5E3CD}" dt="2021-11-18T23:13:55.205" v="7064" actId="26606"/>
          <ac:spMkLst>
            <pc:docMk/>
            <pc:sldMk cId="1965772275" sldId="269"/>
            <ac:spMk id="74" creationId="{7B22176A-41DB-4D9A-9B6F-F2296F1ED173}"/>
          </ac:spMkLst>
        </pc:spChg>
        <pc:spChg chg="add del">
          <ac:chgData name="Yvonne Quiachon" userId="a924aa9af6ab3cad" providerId="LiveId" clId="{7A4DADE7-7829-40D3-BF42-9B5A0DE5E3CD}" dt="2021-11-18T23:13:55.205" v="7064" actId="26606"/>
          <ac:spMkLst>
            <pc:docMk/>
            <pc:sldMk cId="1965772275" sldId="269"/>
            <ac:spMk id="75" creationId="{774A8DF5-445E-49C5-B10A-8DF5FEFBCC46}"/>
          </ac:spMkLst>
        </pc:spChg>
        <pc:spChg chg="add del">
          <ac:chgData name="Yvonne Quiachon" userId="a924aa9af6ab3cad" providerId="LiveId" clId="{7A4DADE7-7829-40D3-BF42-9B5A0DE5E3CD}" dt="2021-11-18T23:13:55.205" v="7064" actId="26606"/>
          <ac:spMkLst>
            <pc:docMk/>
            <pc:sldMk cId="1965772275" sldId="269"/>
            <ac:spMk id="76" creationId="{9A4E38D9-EFB8-40B5-B42B-514FBF180360}"/>
          </ac:spMkLst>
        </pc:spChg>
        <pc:spChg chg="add del">
          <ac:chgData name="Yvonne Quiachon" userId="a924aa9af6ab3cad" providerId="LiveId" clId="{7A4DADE7-7829-40D3-BF42-9B5A0DE5E3CD}" dt="2021-11-18T23:13:56.823" v="7066" actId="26606"/>
          <ac:spMkLst>
            <pc:docMk/>
            <pc:sldMk cId="1965772275" sldId="269"/>
            <ac:spMk id="80" creationId="{7B22176A-41DB-4D9A-9B6F-F2296F1ED173}"/>
          </ac:spMkLst>
        </pc:spChg>
        <pc:spChg chg="add del">
          <ac:chgData name="Yvonne Quiachon" userId="a924aa9af6ab3cad" providerId="LiveId" clId="{7A4DADE7-7829-40D3-BF42-9B5A0DE5E3CD}" dt="2021-11-18T23:13:56.823" v="7066" actId="26606"/>
          <ac:spMkLst>
            <pc:docMk/>
            <pc:sldMk cId="1965772275" sldId="269"/>
            <ac:spMk id="81" creationId="{A79A636D-9CEC-4A76-A113-104B105439F1}"/>
          </ac:spMkLst>
        </pc:spChg>
        <pc:spChg chg="add del">
          <ac:chgData name="Yvonne Quiachon" userId="a924aa9af6ab3cad" providerId="LiveId" clId="{7A4DADE7-7829-40D3-BF42-9B5A0DE5E3CD}" dt="2021-11-18T23:13:56.823" v="7066" actId="26606"/>
          <ac:spMkLst>
            <pc:docMk/>
            <pc:sldMk cId="1965772275" sldId="269"/>
            <ac:spMk id="82" creationId="{1A53EEF0-2806-4C52-A779-F5B786040DAB}"/>
          </ac:spMkLst>
        </pc:spChg>
        <pc:spChg chg="add del">
          <ac:chgData name="Yvonne Quiachon" userId="a924aa9af6ab3cad" providerId="LiveId" clId="{7A4DADE7-7829-40D3-BF42-9B5A0DE5E3CD}" dt="2021-11-18T23:14:01.186" v="7068" actId="26606"/>
          <ac:spMkLst>
            <pc:docMk/>
            <pc:sldMk cId="1965772275" sldId="269"/>
            <ac:spMk id="85" creationId="{7B22176A-41DB-4D9A-9B6F-F2296F1ED173}"/>
          </ac:spMkLst>
        </pc:spChg>
        <pc:spChg chg="add del">
          <ac:chgData name="Yvonne Quiachon" userId="a924aa9af6ab3cad" providerId="LiveId" clId="{7A4DADE7-7829-40D3-BF42-9B5A0DE5E3CD}" dt="2021-11-18T23:14:01.186" v="7068" actId="26606"/>
          <ac:spMkLst>
            <pc:docMk/>
            <pc:sldMk cId="1965772275" sldId="269"/>
            <ac:spMk id="86" creationId="{774A8DF5-445E-49C5-B10A-8DF5FEFBCC46}"/>
          </ac:spMkLst>
        </pc:spChg>
        <pc:spChg chg="add del">
          <ac:chgData name="Yvonne Quiachon" userId="a924aa9af6ab3cad" providerId="LiveId" clId="{7A4DADE7-7829-40D3-BF42-9B5A0DE5E3CD}" dt="2021-11-18T23:14:01.186" v="7068" actId="26606"/>
          <ac:spMkLst>
            <pc:docMk/>
            <pc:sldMk cId="1965772275" sldId="269"/>
            <ac:spMk id="87" creationId="{9A4E38D9-EFB8-40B5-B42B-514FBF180360}"/>
          </ac:spMkLst>
        </pc:spChg>
        <pc:spChg chg="add del">
          <ac:chgData name="Yvonne Quiachon" userId="a924aa9af6ab3cad" providerId="LiveId" clId="{7A4DADE7-7829-40D3-BF42-9B5A0DE5E3CD}" dt="2021-11-18T23:14:03.385" v="7070" actId="26606"/>
          <ac:spMkLst>
            <pc:docMk/>
            <pc:sldMk cId="1965772275" sldId="269"/>
            <ac:spMk id="91" creationId="{7B22176A-41DB-4D9A-9B6F-F2296F1ED173}"/>
          </ac:spMkLst>
        </pc:spChg>
        <pc:spChg chg="add del">
          <ac:chgData name="Yvonne Quiachon" userId="a924aa9af6ab3cad" providerId="LiveId" clId="{7A4DADE7-7829-40D3-BF42-9B5A0DE5E3CD}" dt="2021-11-18T23:14:03.385" v="7070" actId="26606"/>
          <ac:spMkLst>
            <pc:docMk/>
            <pc:sldMk cId="1965772275" sldId="269"/>
            <ac:spMk id="92" creationId="{774A8DF5-445E-49C5-B10A-8DF5FEFBCC46}"/>
          </ac:spMkLst>
        </pc:spChg>
        <pc:spChg chg="add del">
          <ac:chgData name="Yvonne Quiachon" userId="a924aa9af6ab3cad" providerId="LiveId" clId="{7A4DADE7-7829-40D3-BF42-9B5A0DE5E3CD}" dt="2021-11-18T23:14:03.385" v="7070" actId="26606"/>
          <ac:spMkLst>
            <pc:docMk/>
            <pc:sldMk cId="1965772275" sldId="269"/>
            <ac:spMk id="93" creationId="{9A4E38D9-EFB8-40B5-B42B-514FBF180360}"/>
          </ac:spMkLst>
        </pc:spChg>
        <pc:spChg chg="add del">
          <ac:chgData name="Yvonne Quiachon" userId="a924aa9af6ab3cad" providerId="LiveId" clId="{7A4DADE7-7829-40D3-BF42-9B5A0DE5E3CD}" dt="2021-11-18T23:14:04.238" v="7072" actId="26606"/>
          <ac:spMkLst>
            <pc:docMk/>
            <pc:sldMk cId="1965772275" sldId="269"/>
            <ac:spMk id="96" creationId="{7B4854C3-58CC-4A2C-B4CA-926819F0C2A6}"/>
          </ac:spMkLst>
        </pc:spChg>
        <pc:spChg chg="add del">
          <ac:chgData name="Yvonne Quiachon" userId="a924aa9af6ab3cad" providerId="LiveId" clId="{7A4DADE7-7829-40D3-BF42-9B5A0DE5E3CD}" dt="2021-11-18T23:14:04.238" v="7072" actId="26606"/>
          <ac:spMkLst>
            <pc:docMk/>
            <pc:sldMk cId="1965772275" sldId="269"/>
            <ac:spMk id="97" creationId="{FA7B9933-15AE-4ACB-B091-21C9F385332A}"/>
          </ac:spMkLst>
        </pc:spChg>
        <pc:spChg chg="add del">
          <ac:chgData name="Yvonne Quiachon" userId="a924aa9af6ab3cad" providerId="LiveId" clId="{7A4DADE7-7829-40D3-BF42-9B5A0DE5E3CD}" dt="2021-11-18T23:14:04.927" v="7074" actId="26606"/>
          <ac:spMkLst>
            <pc:docMk/>
            <pc:sldMk cId="1965772275" sldId="269"/>
            <ac:spMk id="102" creationId="{947C1EAC-E8DA-4401-BE2A-EFDB07F72B26}"/>
          </ac:spMkLst>
        </pc:spChg>
        <pc:spChg chg="add del">
          <ac:chgData name="Yvonne Quiachon" userId="a924aa9af6ab3cad" providerId="LiveId" clId="{7A4DADE7-7829-40D3-BF42-9B5A0DE5E3CD}" dt="2021-11-18T23:14:04.927" v="7074" actId="26606"/>
          <ac:spMkLst>
            <pc:docMk/>
            <pc:sldMk cId="1965772275" sldId="269"/>
            <ac:spMk id="103" creationId="{D1D59135-7EDA-48FB-85F2-FEC70F9A0376}"/>
          </ac:spMkLst>
        </pc:spChg>
        <pc:spChg chg="add del">
          <ac:chgData name="Yvonne Quiachon" userId="a924aa9af6ab3cad" providerId="LiveId" clId="{7A4DADE7-7829-40D3-BF42-9B5A0DE5E3CD}" dt="2021-11-18T23:14:04.927" v="7074" actId="26606"/>
          <ac:spMkLst>
            <pc:docMk/>
            <pc:sldMk cId="1965772275" sldId="269"/>
            <ac:spMk id="104" creationId="{DEB5CF2C-F84D-4998-AD5B-ACE7A7DD1F3E}"/>
          </ac:spMkLst>
        </pc:spChg>
        <pc:spChg chg="add del">
          <ac:chgData name="Yvonne Quiachon" userId="a924aa9af6ab3cad" providerId="LiveId" clId="{7A4DADE7-7829-40D3-BF42-9B5A0DE5E3CD}" dt="2021-11-18T23:14:11.636" v="7076" actId="26606"/>
          <ac:spMkLst>
            <pc:docMk/>
            <pc:sldMk cId="1965772275" sldId="269"/>
            <ac:spMk id="107" creationId="{7B4854C3-58CC-4A2C-B4CA-926819F0C2A6}"/>
          </ac:spMkLst>
        </pc:spChg>
        <pc:spChg chg="add del">
          <ac:chgData name="Yvonne Quiachon" userId="a924aa9af6ab3cad" providerId="LiveId" clId="{7A4DADE7-7829-40D3-BF42-9B5A0DE5E3CD}" dt="2021-11-18T23:14:11.636" v="7076" actId="26606"/>
          <ac:spMkLst>
            <pc:docMk/>
            <pc:sldMk cId="1965772275" sldId="269"/>
            <ac:spMk id="108" creationId="{FA7B9933-15AE-4ACB-B091-21C9F385332A}"/>
          </ac:spMkLst>
        </pc:spChg>
        <pc:spChg chg="add">
          <ac:chgData name="Yvonne Quiachon" userId="a924aa9af6ab3cad" providerId="LiveId" clId="{7A4DADE7-7829-40D3-BF42-9B5A0DE5E3CD}" dt="2021-11-18T23:14:11.643" v="7077" actId="26606"/>
          <ac:spMkLst>
            <pc:docMk/>
            <pc:sldMk cId="1965772275" sldId="269"/>
            <ac:spMk id="114" creationId="{7B22176A-41DB-4D9A-9B6F-F2296F1ED173}"/>
          </ac:spMkLst>
        </pc:spChg>
        <pc:spChg chg="add">
          <ac:chgData name="Yvonne Quiachon" userId="a924aa9af6ab3cad" providerId="LiveId" clId="{7A4DADE7-7829-40D3-BF42-9B5A0DE5E3CD}" dt="2021-11-18T23:14:11.643" v="7077" actId="26606"/>
          <ac:spMkLst>
            <pc:docMk/>
            <pc:sldMk cId="1965772275" sldId="269"/>
            <ac:spMk id="115" creationId="{774A8DF5-445E-49C5-B10A-8DF5FEFBCC46}"/>
          </ac:spMkLst>
        </pc:spChg>
        <pc:spChg chg="add">
          <ac:chgData name="Yvonne Quiachon" userId="a924aa9af6ab3cad" providerId="LiveId" clId="{7A4DADE7-7829-40D3-BF42-9B5A0DE5E3CD}" dt="2021-11-18T23:14:11.643" v="7077" actId="26606"/>
          <ac:spMkLst>
            <pc:docMk/>
            <pc:sldMk cId="1965772275" sldId="269"/>
            <ac:spMk id="116" creationId="{9A4E38D9-EFB8-40B5-B42B-514FBF180360}"/>
          </ac:spMkLst>
        </pc:spChg>
        <pc:grpChg chg="add del">
          <ac:chgData name="Yvonne Quiachon" userId="a924aa9af6ab3cad" providerId="LiveId" clId="{7A4DADE7-7829-40D3-BF42-9B5A0DE5E3CD}" dt="2021-11-18T23:13:36.125" v="7049" actId="26606"/>
          <ac:grpSpMkLst>
            <pc:docMk/>
            <pc:sldMk cId="1965772275" sldId="269"/>
            <ac:grpSpMk id="12" creationId="{DE57BB50-0A5D-4AD7-87AB-5904B788BC54}"/>
          </ac:grpSpMkLst>
        </pc:grpChg>
        <pc:grpChg chg="add del">
          <ac:chgData name="Yvonne Quiachon" userId="a924aa9af6ab3cad" providerId="LiveId" clId="{7A4DADE7-7829-40D3-BF42-9B5A0DE5E3CD}" dt="2021-11-18T23:13:38.278" v="7051" actId="26606"/>
          <ac:grpSpMkLst>
            <pc:docMk/>
            <pc:sldMk cId="1965772275" sldId="269"/>
            <ac:grpSpMk id="14" creationId="{1148C992-36DE-4449-B92D-49AE04B5DE20}"/>
          </ac:grpSpMkLst>
        </pc:grpChg>
        <pc:grpChg chg="add del">
          <ac:chgData name="Yvonne Quiachon" userId="a924aa9af6ab3cad" providerId="LiveId" clId="{7A4DADE7-7829-40D3-BF42-9B5A0DE5E3CD}" dt="2021-11-18T23:13:38.278" v="7051" actId="26606"/>
          <ac:grpSpMkLst>
            <pc:docMk/>
            <pc:sldMk cId="1965772275" sldId="269"/>
            <ac:grpSpMk id="19" creationId="{09F283B3-7C72-4859-9EF2-3543A22058B5}"/>
          </ac:grpSpMkLst>
        </pc:grpChg>
        <pc:grpChg chg="add del">
          <ac:chgData name="Yvonne Quiachon" userId="a924aa9af6ab3cad" providerId="LiveId" clId="{7A4DADE7-7829-40D3-BF42-9B5A0DE5E3CD}" dt="2021-11-18T23:13:40.277" v="7053" actId="26606"/>
          <ac:grpSpMkLst>
            <pc:docMk/>
            <pc:sldMk cId="1965772275" sldId="269"/>
            <ac:grpSpMk id="31" creationId="{1148C992-36DE-4449-B92D-49AE04B5DE20}"/>
          </ac:grpSpMkLst>
        </pc:grpChg>
        <pc:grpChg chg="add del">
          <ac:chgData name="Yvonne Quiachon" userId="a924aa9af6ab3cad" providerId="LiveId" clId="{7A4DADE7-7829-40D3-BF42-9B5A0DE5E3CD}" dt="2021-11-18T23:13:42.619" v="7055" actId="26606"/>
          <ac:grpSpMkLst>
            <pc:docMk/>
            <pc:sldMk cId="1965772275" sldId="269"/>
            <ac:grpSpMk id="38" creationId="{1148C992-36DE-4449-B92D-49AE04B5DE20}"/>
          </ac:grpSpMkLst>
        </pc:grpChg>
        <pc:grpChg chg="add del">
          <ac:chgData name="Yvonne Quiachon" userId="a924aa9af6ab3cad" providerId="LiveId" clId="{7A4DADE7-7829-40D3-BF42-9B5A0DE5E3CD}" dt="2021-11-18T23:13:44.244" v="7057" actId="26606"/>
          <ac:grpSpMkLst>
            <pc:docMk/>
            <pc:sldMk cId="1965772275" sldId="269"/>
            <ac:grpSpMk id="44" creationId="{1148C992-36DE-4449-B92D-49AE04B5DE20}"/>
          </ac:grpSpMkLst>
        </pc:grpChg>
        <pc:grpChg chg="add del">
          <ac:chgData name="Yvonne Quiachon" userId="a924aa9af6ab3cad" providerId="LiveId" clId="{7A4DADE7-7829-40D3-BF42-9B5A0DE5E3CD}" dt="2021-11-18T23:13:47.353" v="7059" actId="26606"/>
          <ac:grpSpMkLst>
            <pc:docMk/>
            <pc:sldMk cId="1965772275" sldId="269"/>
            <ac:grpSpMk id="51" creationId="{1148C992-36DE-4449-B92D-49AE04B5DE20}"/>
          </ac:grpSpMkLst>
        </pc:grpChg>
        <pc:grpChg chg="add del">
          <ac:chgData name="Yvonne Quiachon" userId="a924aa9af6ab3cad" providerId="LiveId" clId="{7A4DADE7-7829-40D3-BF42-9B5A0DE5E3CD}" dt="2021-11-18T23:14:11.643" v="7077" actId="26606"/>
          <ac:grpSpMkLst>
            <pc:docMk/>
            <pc:sldMk cId="1965772275" sldId="269"/>
            <ac:grpSpMk id="57" creationId="{1148C992-36DE-4449-B92D-49AE04B5DE20}"/>
          </ac:grpSpMkLst>
        </pc:grpChg>
        <pc:grpChg chg="add del">
          <ac:chgData name="Yvonne Quiachon" userId="a924aa9af6ab3cad" providerId="LiveId" clId="{7A4DADE7-7829-40D3-BF42-9B5A0DE5E3CD}" dt="2021-11-18T23:13:54.321" v="7062" actId="26606"/>
          <ac:grpSpMkLst>
            <pc:docMk/>
            <pc:sldMk cId="1965772275" sldId="269"/>
            <ac:grpSpMk id="69" creationId="{1148C992-36DE-4449-B92D-49AE04B5DE20}"/>
          </ac:grpSpMkLst>
        </pc:grpChg>
        <pc:grpChg chg="add del">
          <ac:chgData name="Yvonne Quiachon" userId="a924aa9af6ab3cad" providerId="LiveId" clId="{7A4DADE7-7829-40D3-BF42-9B5A0DE5E3CD}" dt="2021-11-18T23:13:55.205" v="7064" actId="26606"/>
          <ac:grpSpMkLst>
            <pc:docMk/>
            <pc:sldMk cId="1965772275" sldId="269"/>
            <ac:grpSpMk id="77" creationId="{36996A92-4C38-41D1-AD08-0008BD7F8BE2}"/>
          </ac:grpSpMkLst>
        </pc:grpChg>
        <pc:grpChg chg="add del">
          <ac:chgData name="Yvonne Quiachon" userId="a924aa9af6ab3cad" providerId="LiveId" clId="{7A4DADE7-7829-40D3-BF42-9B5A0DE5E3CD}" dt="2021-11-18T23:13:56.823" v="7066" actId="26606"/>
          <ac:grpSpMkLst>
            <pc:docMk/>
            <pc:sldMk cId="1965772275" sldId="269"/>
            <ac:grpSpMk id="83" creationId="{1148C992-36DE-4449-B92D-49AE04B5DE20}"/>
          </ac:grpSpMkLst>
        </pc:grpChg>
        <pc:grpChg chg="add del">
          <ac:chgData name="Yvonne Quiachon" userId="a924aa9af6ab3cad" providerId="LiveId" clId="{7A4DADE7-7829-40D3-BF42-9B5A0DE5E3CD}" dt="2021-11-18T23:14:01.186" v="7068" actId="26606"/>
          <ac:grpSpMkLst>
            <pc:docMk/>
            <pc:sldMk cId="1965772275" sldId="269"/>
            <ac:grpSpMk id="88" creationId="{36996A92-4C38-41D1-AD08-0008BD7F8BE2}"/>
          </ac:grpSpMkLst>
        </pc:grpChg>
        <pc:grpChg chg="add del">
          <ac:chgData name="Yvonne Quiachon" userId="a924aa9af6ab3cad" providerId="LiveId" clId="{7A4DADE7-7829-40D3-BF42-9B5A0DE5E3CD}" dt="2021-11-18T23:14:03.385" v="7070" actId="26606"/>
          <ac:grpSpMkLst>
            <pc:docMk/>
            <pc:sldMk cId="1965772275" sldId="269"/>
            <ac:grpSpMk id="94" creationId="{1148C992-36DE-4449-B92D-49AE04B5DE20}"/>
          </ac:grpSpMkLst>
        </pc:grpChg>
        <pc:grpChg chg="add del">
          <ac:chgData name="Yvonne Quiachon" userId="a924aa9af6ab3cad" providerId="LiveId" clId="{7A4DADE7-7829-40D3-BF42-9B5A0DE5E3CD}" dt="2021-11-18T23:14:04.238" v="7072" actId="26606"/>
          <ac:grpSpMkLst>
            <pc:docMk/>
            <pc:sldMk cId="1965772275" sldId="269"/>
            <ac:grpSpMk id="98" creationId="{DE57BB50-0A5D-4AD7-87AB-5904B788BC54}"/>
          </ac:grpSpMkLst>
        </pc:grpChg>
        <pc:grpChg chg="add del">
          <ac:chgData name="Yvonne Quiachon" userId="a924aa9af6ab3cad" providerId="LiveId" clId="{7A4DADE7-7829-40D3-BF42-9B5A0DE5E3CD}" dt="2021-11-18T23:14:04.927" v="7074" actId="26606"/>
          <ac:grpSpMkLst>
            <pc:docMk/>
            <pc:sldMk cId="1965772275" sldId="269"/>
            <ac:grpSpMk id="105" creationId="{1A94AF87-ABE4-4BF3-BDC6-14FD4268617D}"/>
          </ac:grpSpMkLst>
        </pc:grpChg>
        <pc:grpChg chg="add del">
          <ac:chgData name="Yvonne Quiachon" userId="a924aa9af6ab3cad" providerId="LiveId" clId="{7A4DADE7-7829-40D3-BF42-9B5A0DE5E3CD}" dt="2021-11-18T23:14:11.636" v="7076" actId="26606"/>
          <ac:grpSpMkLst>
            <pc:docMk/>
            <pc:sldMk cId="1965772275" sldId="269"/>
            <ac:grpSpMk id="109" creationId="{DE57BB50-0A5D-4AD7-87AB-5904B788BC54}"/>
          </ac:grpSpMkLst>
        </pc:grpChg>
        <pc:grpChg chg="add">
          <ac:chgData name="Yvonne Quiachon" userId="a924aa9af6ab3cad" providerId="LiveId" clId="{7A4DADE7-7829-40D3-BF42-9B5A0DE5E3CD}" dt="2021-11-18T23:14:11.643" v="7077" actId="26606"/>
          <ac:grpSpMkLst>
            <pc:docMk/>
            <pc:sldMk cId="1965772275" sldId="269"/>
            <ac:grpSpMk id="117" creationId="{36996A92-4C38-41D1-AD08-0008BD7F8BE2}"/>
          </ac:grpSpMkLst>
        </pc:grpChg>
        <pc:graphicFrameChg chg="add del">
          <ac:chgData name="Yvonne Quiachon" userId="a924aa9af6ab3cad" providerId="LiveId" clId="{7A4DADE7-7829-40D3-BF42-9B5A0DE5E3CD}" dt="2021-11-18T23:13:35.228" v="7047" actId="26606"/>
          <ac:graphicFrameMkLst>
            <pc:docMk/>
            <pc:sldMk cId="1965772275" sldId="269"/>
            <ac:graphicFrameMk id="5" creationId="{8DAB0372-FD0E-4CE0-B6AA-C89309465989}"/>
          </ac:graphicFrameMkLst>
        </pc:graphicFrameChg>
      </pc:sldChg>
      <pc:sldChg chg="addSp delSp modSp add mod ord setClrOvrMap">
        <pc:chgData name="Yvonne Quiachon" userId="a924aa9af6ab3cad" providerId="LiveId" clId="{7A4DADE7-7829-40D3-BF42-9B5A0DE5E3CD}" dt="2021-11-19T00:20:07.924" v="8337" actId="20577"/>
        <pc:sldMkLst>
          <pc:docMk/>
          <pc:sldMk cId="2236214748" sldId="270"/>
        </pc:sldMkLst>
        <pc:spChg chg="mod">
          <ac:chgData name="Yvonne Quiachon" userId="a924aa9af6ab3cad" providerId="LiveId" clId="{7A4DADE7-7829-40D3-BF42-9B5A0DE5E3CD}" dt="2021-11-18T23:14:59.568" v="7085" actId="26606"/>
          <ac:spMkLst>
            <pc:docMk/>
            <pc:sldMk cId="2236214748" sldId="270"/>
            <ac:spMk id="2" creationId="{35FA3FBC-F1A3-478F-AC14-FF5D8B34BB33}"/>
          </ac:spMkLst>
        </pc:spChg>
        <pc:spChg chg="del">
          <ac:chgData name="Yvonne Quiachon" userId="a924aa9af6ab3cad" providerId="LiveId" clId="{7A4DADE7-7829-40D3-BF42-9B5A0DE5E3CD}" dt="2021-11-18T23:14:59.568" v="7085" actId="26606"/>
          <ac:spMkLst>
            <pc:docMk/>
            <pc:sldMk cId="2236214748" sldId="270"/>
            <ac:spMk id="114" creationId="{7B22176A-41DB-4D9A-9B6F-F2296F1ED173}"/>
          </ac:spMkLst>
        </pc:spChg>
        <pc:spChg chg="del">
          <ac:chgData name="Yvonne Quiachon" userId="a924aa9af6ab3cad" providerId="LiveId" clId="{7A4DADE7-7829-40D3-BF42-9B5A0DE5E3CD}" dt="2021-11-18T23:14:59.568" v="7085" actId="26606"/>
          <ac:spMkLst>
            <pc:docMk/>
            <pc:sldMk cId="2236214748" sldId="270"/>
            <ac:spMk id="115" creationId="{774A8DF5-445E-49C5-B10A-8DF5FEFBCC46}"/>
          </ac:spMkLst>
        </pc:spChg>
        <pc:spChg chg="del">
          <ac:chgData name="Yvonne Quiachon" userId="a924aa9af6ab3cad" providerId="LiveId" clId="{7A4DADE7-7829-40D3-BF42-9B5A0DE5E3CD}" dt="2021-11-18T23:14:59.568" v="7085" actId="26606"/>
          <ac:spMkLst>
            <pc:docMk/>
            <pc:sldMk cId="2236214748" sldId="270"/>
            <ac:spMk id="116" creationId="{9A4E38D9-EFB8-40B5-B42B-514FBF180360}"/>
          </ac:spMkLst>
        </pc:spChg>
        <pc:spChg chg="add">
          <ac:chgData name="Yvonne Quiachon" userId="a924aa9af6ab3cad" providerId="LiveId" clId="{7A4DADE7-7829-40D3-BF42-9B5A0DE5E3CD}" dt="2021-11-18T23:14:59.568" v="7085" actId="26606"/>
          <ac:spMkLst>
            <pc:docMk/>
            <pc:sldMk cId="2236214748" sldId="270"/>
            <ac:spMk id="122" creationId="{C07271E9-21F4-400B-84B6-052EAFCFE540}"/>
          </ac:spMkLst>
        </pc:spChg>
        <pc:spChg chg="add">
          <ac:chgData name="Yvonne Quiachon" userId="a924aa9af6ab3cad" providerId="LiveId" clId="{7A4DADE7-7829-40D3-BF42-9B5A0DE5E3CD}" dt="2021-11-18T23:14:59.568" v="7085" actId="26606"/>
          <ac:spMkLst>
            <pc:docMk/>
            <pc:sldMk cId="2236214748" sldId="270"/>
            <ac:spMk id="124" creationId="{3E3D78ED-34B7-4F8E-8377-994DCAD3C852}"/>
          </ac:spMkLst>
        </pc:spChg>
        <pc:grpChg chg="del">
          <ac:chgData name="Yvonne Quiachon" userId="a924aa9af6ab3cad" providerId="LiveId" clId="{7A4DADE7-7829-40D3-BF42-9B5A0DE5E3CD}" dt="2021-11-18T23:14:59.568" v="7085" actId="26606"/>
          <ac:grpSpMkLst>
            <pc:docMk/>
            <pc:sldMk cId="2236214748" sldId="270"/>
            <ac:grpSpMk id="117" creationId="{D87FFE71-34DC-4C53-AE0F-6B141D081D09}"/>
          </ac:grpSpMkLst>
        </pc:grpChg>
        <pc:grpChg chg="add">
          <ac:chgData name="Yvonne Quiachon" userId="a924aa9af6ab3cad" providerId="LiveId" clId="{7A4DADE7-7829-40D3-BF42-9B5A0DE5E3CD}" dt="2021-11-18T23:14:59.568" v="7085" actId="26606"/>
          <ac:grpSpMkLst>
            <pc:docMk/>
            <pc:sldMk cId="2236214748" sldId="270"/>
            <ac:grpSpMk id="126" creationId="{A1527245-C5C2-4BD3-8317-C4D6D7A10213}"/>
          </ac:grpSpMkLst>
        </pc:grpChg>
        <pc:graphicFrameChg chg="mod modGraphic">
          <ac:chgData name="Yvonne Quiachon" userId="a924aa9af6ab3cad" providerId="LiveId" clId="{7A4DADE7-7829-40D3-BF42-9B5A0DE5E3CD}" dt="2021-11-19T00:20:07.924" v="8337" actId="20577"/>
          <ac:graphicFrameMkLst>
            <pc:docMk/>
            <pc:sldMk cId="2236214748" sldId="270"/>
            <ac:graphicFrameMk id="85" creationId="{EBCB2D22-94C3-4881-BF69-6301936CE098}"/>
          </ac:graphicFrameMkLst>
        </pc:graphicFrameChg>
      </pc:sldChg>
      <pc:sldChg chg="addSp delSp modSp new mod ord setBg">
        <pc:chgData name="Yvonne Quiachon" userId="a924aa9af6ab3cad" providerId="LiveId" clId="{7A4DADE7-7829-40D3-BF42-9B5A0DE5E3CD}" dt="2021-11-18T23:15:09.955" v="7087"/>
        <pc:sldMkLst>
          <pc:docMk/>
          <pc:sldMk cId="1506187760" sldId="271"/>
        </pc:sldMkLst>
        <pc:spChg chg="mod">
          <ac:chgData name="Yvonne Quiachon" userId="a924aa9af6ab3cad" providerId="LiveId" clId="{7A4DADE7-7829-40D3-BF42-9B5A0DE5E3CD}" dt="2021-11-18T23:15:05.291" v="7086" actId="207"/>
          <ac:spMkLst>
            <pc:docMk/>
            <pc:sldMk cId="1506187760" sldId="271"/>
            <ac:spMk id="2" creationId="{658FE95F-8864-4669-9CAA-EC55E2A855EF}"/>
          </ac:spMkLst>
        </pc:spChg>
        <pc:spChg chg="del">
          <ac:chgData name="Yvonne Quiachon" userId="a924aa9af6ab3cad" providerId="LiveId" clId="{7A4DADE7-7829-40D3-BF42-9B5A0DE5E3CD}" dt="2021-11-02T23:40:31.446" v="2834"/>
          <ac:spMkLst>
            <pc:docMk/>
            <pc:sldMk cId="1506187760" sldId="271"/>
            <ac:spMk id="3" creationId="{0C783928-2727-473A-B451-E565FEE5E960}"/>
          </ac:spMkLst>
        </pc:spChg>
        <pc:picChg chg="add mod">
          <ac:chgData name="Yvonne Quiachon" userId="a924aa9af6ab3cad" providerId="LiveId" clId="{7A4DADE7-7829-40D3-BF42-9B5A0DE5E3CD}" dt="2021-11-02T23:41:12.578" v="2844" actId="1076"/>
          <ac:picMkLst>
            <pc:docMk/>
            <pc:sldMk cId="1506187760" sldId="271"/>
            <ac:picMk id="8194" creationId="{CCBEF5E6-7733-4F03-8926-10C19E776935}"/>
          </ac:picMkLst>
        </pc:picChg>
        <pc:picChg chg="add mod">
          <ac:chgData name="Yvonne Quiachon" userId="a924aa9af6ab3cad" providerId="LiveId" clId="{7A4DADE7-7829-40D3-BF42-9B5A0DE5E3CD}" dt="2021-11-02T23:41:06.838" v="2843" actId="1076"/>
          <ac:picMkLst>
            <pc:docMk/>
            <pc:sldMk cId="1506187760" sldId="271"/>
            <ac:picMk id="8196" creationId="{7985CF07-C549-4E0F-82CF-4D844EC4BBFE}"/>
          </ac:picMkLst>
        </pc:picChg>
      </pc:sldChg>
      <pc:sldChg chg="addSp delSp modSp new mod ord setBg">
        <pc:chgData name="Yvonne Quiachon" userId="a924aa9af6ab3cad" providerId="LiveId" clId="{7A4DADE7-7829-40D3-BF42-9B5A0DE5E3CD}" dt="2021-11-18T23:15:19.137" v="7089"/>
        <pc:sldMkLst>
          <pc:docMk/>
          <pc:sldMk cId="28498855" sldId="272"/>
        </pc:sldMkLst>
        <pc:spChg chg="mod">
          <ac:chgData name="Yvonne Quiachon" userId="a924aa9af6ab3cad" providerId="LiveId" clId="{7A4DADE7-7829-40D3-BF42-9B5A0DE5E3CD}" dt="2021-11-18T23:15:15.081" v="7088" actId="207"/>
          <ac:spMkLst>
            <pc:docMk/>
            <pc:sldMk cId="28498855" sldId="272"/>
            <ac:spMk id="2" creationId="{1516733E-2679-417B-8C7B-193970C4C0C5}"/>
          </ac:spMkLst>
        </pc:spChg>
        <pc:spChg chg="del">
          <ac:chgData name="Yvonne Quiachon" userId="a924aa9af6ab3cad" providerId="LiveId" clId="{7A4DADE7-7829-40D3-BF42-9B5A0DE5E3CD}" dt="2021-11-02T23:41:34.639" v="2845"/>
          <ac:spMkLst>
            <pc:docMk/>
            <pc:sldMk cId="28498855" sldId="272"/>
            <ac:spMk id="3" creationId="{DCBEA8CB-0511-4704-A91A-438D6B2C685E}"/>
          </ac:spMkLst>
        </pc:spChg>
        <pc:picChg chg="add mod">
          <ac:chgData name="Yvonne Quiachon" userId="a924aa9af6ab3cad" providerId="LiveId" clId="{7A4DADE7-7829-40D3-BF42-9B5A0DE5E3CD}" dt="2021-11-02T23:42:14.964" v="2855" actId="1076"/>
          <ac:picMkLst>
            <pc:docMk/>
            <pc:sldMk cId="28498855" sldId="272"/>
            <ac:picMk id="9218" creationId="{8501724A-18F2-425B-A57F-E6982CEF895C}"/>
          </ac:picMkLst>
        </pc:picChg>
        <pc:picChg chg="add mod">
          <ac:chgData name="Yvonne Quiachon" userId="a924aa9af6ab3cad" providerId="LiveId" clId="{7A4DADE7-7829-40D3-BF42-9B5A0DE5E3CD}" dt="2021-11-02T23:42:12.673" v="2854" actId="1076"/>
          <ac:picMkLst>
            <pc:docMk/>
            <pc:sldMk cId="28498855" sldId="272"/>
            <ac:picMk id="9220" creationId="{E374ACF4-5AFF-4D36-8CF2-E056285D8DBB}"/>
          </ac:picMkLst>
        </pc:picChg>
      </pc:sldChg>
      <pc:sldChg chg="addSp delSp modSp add mod ord setBg">
        <pc:chgData name="Yvonne Quiachon" userId="a924aa9af6ab3cad" providerId="LiveId" clId="{7A4DADE7-7829-40D3-BF42-9B5A0DE5E3CD}" dt="2021-11-18T23:15:25.932" v="7090"/>
        <pc:sldMkLst>
          <pc:docMk/>
          <pc:sldMk cId="3182434310" sldId="273"/>
        </pc:sldMkLst>
        <pc:spChg chg="mod">
          <ac:chgData name="Yvonne Quiachon" userId="a924aa9af6ab3cad" providerId="LiveId" clId="{7A4DADE7-7829-40D3-BF42-9B5A0DE5E3CD}" dt="2021-11-02T23:43:48.425" v="2899" actId="26606"/>
          <ac:spMkLst>
            <pc:docMk/>
            <pc:sldMk cId="3182434310" sldId="273"/>
            <ac:spMk id="2" creationId="{9AB979E1-011D-4495-AE75-AD25742D6CEF}"/>
          </ac:spMkLst>
        </pc:spChg>
        <pc:spChg chg="add del mod">
          <ac:chgData name="Yvonne Quiachon" userId="a924aa9af6ab3cad" providerId="LiveId" clId="{7A4DADE7-7829-40D3-BF42-9B5A0DE5E3CD}" dt="2021-11-02T23:42:53.929" v="2867" actId="478"/>
          <ac:spMkLst>
            <pc:docMk/>
            <pc:sldMk cId="3182434310" sldId="273"/>
            <ac:spMk id="3" creationId="{4A27C18B-F042-4B89-B47E-EE6F95E8ACB9}"/>
          </ac:spMkLst>
        </pc:spChg>
        <pc:spChg chg="add del mod">
          <ac:chgData name="Yvonne Quiachon" userId="a924aa9af6ab3cad" providerId="LiveId" clId="{7A4DADE7-7829-40D3-BF42-9B5A0DE5E3CD}" dt="2021-11-02T23:43:48.425" v="2899" actId="26606"/>
          <ac:spMkLst>
            <pc:docMk/>
            <pc:sldMk cId="3182434310" sldId="273"/>
            <ac:spMk id="4" creationId="{868C4B35-625C-4F26-97D9-C3BAA0BA3059}"/>
          </ac:spMkLst>
        </pc:spChg>
        <pc:spChg chg="add del">
          <ac:chgData name="Yvonne Quiachon" userId="a924aa9af6ab3cad" providerId="LiveId" clId="{7A4DADE7-7829-40D3-BF42-9B5A0DE5E3CD}" dt="2021-11-02T23:43:48.425" v="2899" actId="26606"/>
          <ac:spMkLst>
            <pc:docMk/>
            <pc:sldMk cId="3182434310" sldId="273"/>
            <ac:spMk id="71" creationId="{9D3B3C7E-BC2D-4436-8B03-AC421FA66787}"/>
          </ac:spMkLst>
        </pc:spChg>
        <pc:spChg chg="add del">
          <ac:chgData name="Yvonne Quiachon" userId="a924aa9af6ab3cad" providerId="LiveId" clId="{7A4DADE7-7829-40D3-BF42-9B5A0DE5E3CD}" dt="2021-11-02T23:43:48.425" v="2899" actId="26606"/>
          <ac:spMkLst>
            <pc:docMk/>
            <pc:sldMk cId="3182434310" sldId="273"/>
            <ac:spMk id="78" creationId="{DD8EACB7-D372-470B-B76E-A829D00310CD}"/>
          </ac:spMkLst>
        </pc:spChg>
        <pc:spChg chg="add del">
          <ac:chgData name="Yvonne Quiachon" userId="a924aa9af6ab3cad" providerId="LiveId" clId="{7A4DADE7-7829-40D3-BF42-9B5A0DE5E3CD}" dt="2021-11-02T23:43:48.425" v="2899" actId="26606"/>
          <ac:spMkLst>
            <pc:docMk/>
            <pc:sldMk cId="3182434310" sldId="273"/>
            <ac:spMk id="80" creationId="{FBE11A49-02A1-4D4C-9A49-CDF496B1094F}"/>
          </ac:spMkLst>
        </pc:spChg>
        <pc:spChg chg="add del">
          <ac:chgData name="Yvonne Quiachon" userId="a924aa9af6ab3cad" providerId="LiveId" clId="{7A4DADE7-7829-40D3-BF42-9B5A0DE5E3CD}" dt="2021-11-02T23:43:36.352" v="2888" actId="26606"/>
          <ac:spMkLst>
            <pc:docMk/>
            <pc:sldMk cId="3182434310" sldId="273"/>
            <ac:spMk id="135" creationId="{23076A4E-38BA-4BCB-BE40-AD144E24ED8C}"/>
          </ac:spMkLst>
        </pc:spChg>
        <pc:spChg chg="add del">
          <ac:chgData name="Yvonne Quiachon" userId="a924aa9af6ab3cad" providerId="LiveId" clId="{7A4DADE7-7829-40D3-BF42-9B5A0DE5E3CD}" dt="2021-11-02T23:43:36.352" v="2888" actId="26606"/>
          <ac:spMkLst>
            <pc:docMk/>
            <pc:sldMk cId="3182434310" sldId="273"/>
            <ac:spMk id="137" creationId="{BA906B48-E48C-4441-8140-59F2AF28C59F}"/>
          </ac:spMkLst>
        </pc:spChg>
        <pc:spChg chg="add">
          <ac:chgData name="Yvonne Quiachon" userId="a924aa9af6ab3cad" providerId="LiveId" clId="{7A4DADE7-7829-40D3-BF42-9B5A0DE5E3CD}" dt="2021-11-02T23:43:48.425" v="2899" actId="26606"/>
          <ac:spMkLst>
            <pc:docMk/>
            <pc:sldMk cId="3182434310" sldId="273"/>
            <ac:spMk id="144" creationId="{C7EA4B13-46D3-41EE-95DA-7B2100DE940B}"/>
          </ac:spMkLst>
        </pc:spChg>
        <pc:spChg chg="add del">
          <ac:chgData name="Yvonne Quiachon" userId="a924aa9af6ab3cad" providerId="LiveId" clId="{7A4DADE7-7829-40D3-BF42-9B5A0DE5E3CD}" dt="2021-11-02T23:43:37.101" v="2890" actId="26606"/>
          <ac:spMkLst>
            <pc:docMk/>
            <pc:sldMk cId="3182434310" sldId="273"/>
            <ac:spMk id="10244" creationId="{51A01047-632B-4F57-9CDB-AA680D5BBB19}"/>
          </ac:spMkLst>
        </pc:spChg>
        <pc:spChg chg="add del">
          <ac:chgData name="Yvonne Quiachon" userId="a924aa9af6ab3cad" providerId="LiveId" clId="{7A4DADE7-7829-40D3-BF42-9B5A0DE5E3CD}" dt="2021-11-02T23:43:37.101" v="2890" actId="26606"/>
          <ac:spMkLst>
            <pc:docMk/>
            <pc:sldMk cId="3182434310" sldId="273"/>
            <ac:spMk id="10245" creationId="{48EF695B-E7DE-4164-862A-9CD06DFB0EC0}"/>
          </ac:spMkLst>
        </pc:spChg>
        <pc:spChg chg="add del">
          <ac:chgData name="Yvonne Quiachon" userId="a924aa9af6ab3cad" providerId="LiveId" clId="{7A4DADE7-7829-40D3-BF42-9B5A0DE5E3CD}" dt="2021-11-02T23:43:39.104" v="2892" actId="26606"/>
          <ac:spMkLst>
            <pc:docMk/>
            <pc:sldMk cId="3182434310" sldId="273"/>
            <ac:spMk id="10249" creationId="{51A01047-632B-4F57-9CDB-AA680D5BBB19}"/>
          </ac:spMkLst>
        </pc:spChg>
        <pc:spChg chg="add del">
          <ac:chgData name="Yvonne Quiachon" userId="a924aa9af6ab3cad" providerId="LiveId" clId="{7A4DADE7-7829-40D3-BF42-9B5A0DE5E3CD}" dt="2021-11-02T23:43:39.104" v="2892" actId="26606"/>
          <ac:spMkLst>
            <pc:docMk/>
            <pc:sldMk cId="3182434310" sldId="273"/>
            <ac:spMk id="10250" creationId="{48EF695B-E7DE-4164-862A-9CD06DFB0EC0}"/>
          </ac:spMkLst>
        </pc:spChg>
        <pc:spChg chg="add del">
          <ac:chgData name="Yvonne Quiachon" userId="a924aa9af6ab3cad" providerId="LiveId" clId="{7A4DADE7-7829-40D3-BF42-9B5A0DE5E3CD}" dt="2021-11-02T23:43:44.673" v="2894" actId="26606"/>
          <ac:spMkLst>
            <pc:docMk/>
            <pc:sldMk cId="3182434310" sldId="273"/>
            <ac:spMk id="10254" creationId="{23076A4E-38BA-4BCB-BE40-AD144E24ED8C}"/>
          </ac:spMkLst>
        </pc:spChg>
        <pc:spChg chg="add del">
          <ac:chgData name="Yvonne Quiachon" userId="a924aa9af6ab3cad" providerId="LiveId" clId="{7A4DADE7-7829-40D3-BF42-9B5A0DE5E3CD}" dt="2021-11-02T23:43:44.673" v="2894" actId="26606"/>
          <ac:spMkLst>
            <pc:docMk/>
            <pc:sldMk cId="3182434310" sldId="273"/>
            <ac:spMk id="10255" creationId="{E8D0C60F-E7BC-47C4-989A-5CF3E68BDC64}"/>
          </ac:spMkLst>
        </pc:spChg>
        <pc:spChg chg="add del">
          <ac:chgData name="Yvonne Quiachon" userId="a924aa9af6ab3cad" providerId="LiveId" clId="{7A4DADE7-7829-40D3-BF42-9B5A0DE5E3CD}" dt="2021-11-02T23:43:44.673" v="2894" actId="26606"/>
          <ac:spMkLst>
            <pc:docMk/>
            <pc:sldMk cId="3182434310" sldId="273"/>
            <ac:spMk id="10256" creationId="{B572D2B0-57F9-4D28-8840-98CD625393D6}"/>
          </ac:spMkLst>
        </pc:spChg>
        <pc:spChg chg="add del">
          <ac:chgData name="Yvonne Quiachon" userId="a924aa9af6ab3cad" providerId="LiveId" clId="{7A4DADE7-7829-40D3-BF42-9B5A0DE5E3CD}" dt="2021-11-02T23:43:45.866" v="2896" actId="26606"/>
          <ac:spMkLst>
            <pc:docMk/>
            <pc:sldMk cId="3182434310" sldId="273"/>
            <ac:spMk id="10258" creationId="{158E38A4-F699-490C-8D1F-E8AD332D9B45}"/>
          </ac:spMkLst>
        </pc:spChg>
        <pc:spChg chg="add del">
          <ac:chgData name="Yvonne Quiachon" userId="a924aa9af6ab3cad" providerId="LiveId" clId="{7A4DADE7-7829-40D3-BF42-9B5A0DE5E3CD}" dt="2021-11-02T23:43:45.866" v="2896" actId="26606"/>
          <ac:spMkLst>
            <pc:docMk/>
            <pc:sldMk cId="3182434310" sldId="273"/>
            <ac:spMk id="10259" creationId="{939C6AAB-48AC-41A3-95C2-6BF83715DF62}"/>
          </ac:spMkLst>
        </pc:spChg>
        <pc:spChg chg="add del">
          <ac:chgData name="Yvonne Quiachon" userId="a924aa9af6ab3cad" providerId="LiveId" clId="{7A4DADE7-7829-40D3-BF42-9B5A0DE5E3CD}" dt="2021-11-02T23:43:45.866" v="2896" actId="26606"/>
          <ac:spMkLst>
            <pc:docMk/>
            <pc:sldMk cId="3182434310" sldId="273"/>
            <ac:spMk id="10260" creationId="{F6EE861B-7D2F-4B7C-A6E3-5937E81B8025}"/>
          </ac:spMkLst>
        </pc:spChg>
        <pc:spChg chg="add del">
          <ac:chgData name="Yvonne Quiachon" userId="a924aa9af6ab3cad" providerId="LiveId" clId="{7A4DADE7-7829-40D3-BF42-9B5A0DE5E3CD}" dt="2021-11-02T23:43:48.415" v="2898" actId="26606"/>
          <ac:spMkLst>
            <pc:docMk/>
            <pc:sldMk cId="3182434310" sldId="273"/>
            <ac:spMk id="10264" creationId="{23076A4E-38BA-4BCB-BE40-AD144E24ED8C}"/>
          </ac:spMkLst>
        </pc:spChg>
        <pc:spChg chg="add del">
          <ac:chgData name="Yvonne Quiachon" userId="a924aa9af6ab3cad" providerId="LiveId" clId="{7A4DADE7-7829-40D3-BF42-9B5A0DE5E3CD}" dt="2021-11-02T23:43:48.415" v="2898" actId="26606"/>
          <ac:spMkLst>
            <pc:docMk/>
            <pc:sldMk cId="3182434310" sldId="273"/>
            <ac:spMk id="10265" creationId="{E8D0C60F-E7BC-47C4-989A-5CF3E68BDC64}"/>
          </ac:spMkLst>
        </pc:spChg>
        <pc:spChg chg="add del">
          <ac:chgData name="Yvonne Quiachon" userId="a924aa9af6ab3cad" providerId="LiveId" clId="{7A4DADE7-7829-40D3-BF42-9B5A0DE5E3CD}" dt="2021-11-02T23:43:48.415" v="2898" actId="26606"/>
          <ac:spMkLst>
            <pc:docMk/>
            <pc:sldMk cId="3182434310" sldId="273"/>
            <ac:spMk id="10266" creationId="{B572D2B0-57F9-4D28-8840-98CD625393D6}"/>
          </ac:spMkLst>
        </pc:spChg>
        <pc:spChg chg="add">
          <ac:chgData name="Yvonne Quiachon" userId="a924aa9af6ab3cad" providerId="LiveId" clId="{7A4DADE7-7829-40D3-BF42-9B5A0DE5E3CD}" dt="2021-11-02T23:43:48.425" v="2899" actId="26606"/>
          <ac:spMkLst>
            <pc:docMk/>
            <pc:sldMk cId="3182434310" sldId="273"/>
            <ac:spMk id="10269" creationId="{9D3B3C7E-BC2D-4436-8B03-AC421FA66787}"/>
          </ac:spMkLst>
        </pc:spChg>
        <pc:spChg chg="add">
          <ac:chgData name="Yvonne Quiachon" userId="a924aa9af6ab3cad" providerId="LiveId" clId="{7A4DADE7-7829-40D3-BF42-9B5A0DE5E3CD}" dt="2021-11-02T23:43:48.425" v="2899" actId="26606"/>
          <ac:spMkLst>
            <pc:docMk/>
            <pc:sldMk cId="3182434310" sldId="273"/>
            <ac:spMk id="10272" creationId="{DD8EACB7-D372-470B-B76E-A829D00310CD}"/>
          </ac:spMkLst>
        </pc:spChg>
        <pc:grpChg chg="add del">
          <ac:chgData name="Yvonne Quiachon" userId="a924aa9af6ab3cad" providerId="LiveId" clId="{7A4DADE7-7829-40D3-BF42-9B5A0DE5E3CD}" dt="2021-11-02T23:43:48.425" v="2899" actId="26606"/>
          <ac:grpSpMkLst>
            <pc:docMk/>
            <pc:sldMk cId="3182434310" sldId="273"/>
            <ac:grpSpMk id="73" creationId="{79B5D0C1-066E-4C02-A6B8-59FAE4A19724}"/>
          </ac:grpSpMkLst>
        </pc:grpChg>
        <pc:grpChg chg="add del">
          <ac:chgData name="Yvonne Quiachon" userId="a924aa9af6ab3cad" providerId="LiveId" clId="{7A4DADE7-7829-40D3-BF42-9B5A0DE5E3CD}" dt="2021-11-02T23:43:48.425" v="2899" actId="26606"/>
          <ac:grpSpMkLst>
            <pc:docMk/>
            <pc:sldMk cId="3182434310" sldId="273"/>
            <ac:grpSpMk id="82" creationId="{F1732D3A-CFF0-45BE-AD79-F83D0272C6C6}"/>
          </ac:grpSpMkLst>
        </pc:grpChg>
        <pc:grpChg chg="add del">
          <ac:chgData name="Yvonne Quiachon" userId="a924aa9af6ab3cad" providerId="LiveId" clId="{7A4DADE7-7829-40D3-BF42-9B5A0DE5E3CD}" dt="2021-11-02T23:43:36.352" v="2888" actId="26606"/>
          <ac:grpSpMkLst>
            <pc:docMk/>
            <pc:sldMk cId="3182434310" sldId="273"/>
            <ac:grpSpMk id="139" creationId="{F7A64706-EA0A-4E8F-ADE3-8C20B73EB393}"/>
          </ac:grpSpMkLst>
        </pc:grpChg>
        <pc:grpChg chg="add del">
          <ac:chgData name="Yvonne Quiachon" userId="a924aa9af6ab3cad" providerId="LiveId" clId="{7A4DADE7-7829-40D3-BF42-9B5A0DE5E3CD}" dt="2021-11-02T23:43:44.673" v="2894" actId="26606"/>
          <ac:grpSpMkLst>
            <pc:docMk/>
            <pc:sldMk cId="3182434310" sldId="273"/>
            <ac:grpSpMk id="141" creationId="{7CD49DFA-3E95-4EE4-8505-DADB9ABC7083}"/>
          </ac:grpSpMkLst>
        </pc:grpChg>
        <pc:grpChg chg="add">
          <ac:chgData name="Yvonne Quiachon" userId="a924aa9af6ab3cad" providerId="LiveId" clId="{7A4DADE7-7829-40D3-BF42-9B5A0DE5E3CD}" dt="2021-11-02T23:43:48.425" v="2899" actId="26606"/>
          <ac:grpSpMkLst>
            <pc:docMk/>
            <pc:sldMk cId="3182434310" sldId="273"/>
            <ac:grpSpMk id="146" creationId="{DCEEEBE1-DC7B-4168-90C6-DB88876E30DD}"/>
          </ac:grpSpMkLst>
        </pc:grpChg>
        <pc:grpChg chg="add del">
          <ac:chgData name="Yvonne Quiachon" userId="a924aa9af6ab3cad" providerId="LiveId" clId="{7A4DADE7-7829-40D3-BF42-9B5A0DE5E3CD}" dt="2021-11-02T23:43:37.101" v="2890" actId="26606"/>
          <ac:grpSpMkLst>
            <pc:docMk/>
            <pc:sldMk cId="3182434310" sldId="273"/>
            <ac:grpSpMk id="10246" creationId="{D5ADB088-C125-457F-9C61-DFE21DCEF4A5}"/>
          </ac:grpSpMkLst>
        </pc:grpChg>
        <pc:grpChg chg="add del">
          <ac:chgData name="Yvonne Quiachon" userId="a924aa9af6ab3cad" providerId="LiveId" clId="{7A4DADE7-7829-40D3-BF42-9B5A0DE5E3CD}" dt="2021-11-02T23:43:39.104" v="2892" actId="26606"/>
          <ac:grpSpMkLst>
            <pc:docMk/>
            <pc:sldMk cId="3182434310" sldId="273"/>
            <ac:grpSpMk id="10251" creationId="{D5ADB088-C125-457F-9C61-DFE21DCEF4A5}"/>
          </ac:grpSpMkLst>
        </pc:grpChg>
        <pc:grpChg chg="add del">
          <ac:chgData name="Yvonne Quiachon" userId="a924aa9af6ab3cad" providerId="LiveId" clId="{7A4DADE7-7829-40D3-BF42-9B5A0DE5E3CD}" dt="2021-11-02T23:43:45.866" v="2896" actId="26606"/>
          <ac:grpSpMkLst>
            <pc:docMk/>
            <pc:sldMk cId="3182434310" sldId="273"/>
            <ac:grpSpMk id="10261" creationId="{53745597-CF0F-4C14-83C4-612B382A9091}"/>
          </ac:grpSpMkLst>
        </pc:grpChg>
        <pc:grpChg chg="add del">
          <ac:chgData name="Yvonne Quiachon" userId="a924aa9af6ab3cad" providerId="LiveId" clId="{7A4DADE7-7829-40D3-BF42-9B5A0DE5E3CD}" dt="2021-11-02T23:43:48.415" v="2898" actId="26606"/>
          <ac:grpSpMkLst>
            <pc:docMk/>
            <pc:sldMk cId="3182434310" sldId="273"/>
            <ac:grpSpMk id="10267" creationId="{7CD49DFA-3E95-4EE4-8505-DADB9ABC7083}"/>
          </ac:grpSpMkLst>
        </pc:grpChg>
        <pc:grpChg chg="add">
          <ac:chgData name="Yvonne Quiachon" userId="a924aa9af6ab3cad" providerId="LiveId" clId="{7A4DADE7-7829-40D3-BF42-9B5A0DE5E3CD}" dt="2021-11-02T23:43:48.425" v="2899" actId="26606"/>
          <ac:grpSpMkLst>
            <pc:docMk/>
            <pc:sldMk cId="3182434310" sldId="273"/>
            <ac:grpSpMk id="10270" creationId="{79B5D0C1-066E-4C02-A6B8-59FAE4A19724}"/>
          </ac:grpSpMkLst>
        </pc:grpChg>
        <pc:picChg chg="add del">
          <ac:chgData name="Yvonne Quiachon" userId="a924aa9af6ab3cad" providerId="LiveId" clId="{7A4DADE7-7829-40D3-BF42-9B5A0DE5E3CD}" dt="2021-11-02T23:42:59.842" v="2883" actId="478"/>
          <ac:picMkLst>
            <pc:docMk/>
            <pc:sldMk cId="3182434310" sldId="273"/>
            <ac:picMk id="4098" creationId="{CD1156F2-BBDF-472E-B590-6648FB8C11BF}"/>
          </ac:picMkLst>
        </pc:picChg>
        <pc:picChg chg="add mod">
          <ac:chgData name="Yvonne Quiachon" userId="a924aa9af6ab3cad" providerId="LiveId" clId="{7A4DADE7-7829-40D3-BF42-9B5A0DE5E3CD}" dt="2021-11-02T23:43:56.819" v="2903" actId="1076"/>
          <ac:picMkLst>
            <pc:docMk/>
            <pc:sldMk cId="3182434310" sldId="273"/>
            <ac:picMk id="10242" creationId="{1D5978F8-AB94-418E-9DED-72C4C00B0A32}"/>
          </ac:picMkLst>
        </pc:picChg>
      </pc:sldChg>
      <pc:sldChg chg="addSp delSp modSp new mod ord setBg">
        <pc:chgData name="Yvonne Quiachon" userId="a924aa9af6ab3cad" providerId="LiveId" clId="{7A4DADE7-7829-40D3-BF42-9B5A0DE5E3CD}" dt="2021-11-18T23:16:20.563" v="7097"/>
        <pc:sldMkLst>
          <pc:docMk/>
          <pc:sldMk cId="2417294227" sldId="274"/>
        </pc:sldMkLst>
        <pc:spChg chg="mod">
          <ac:chgData name="Yvonne Quiachon" userId="a924aa9af6ab3cad" providerId="LiveId" clId="{7A4DADE7-7829-40D3-BF42-9B5A0DE5E3CD}" dt="2021-11-18T23:16:16.898" v="7096" actId="207"/>
          <ac:spMkLst>
            <pc:docMk/>
            <pc:sldMk cId="2417294227" sldId="274"/>
            <ac:spMk id="2" creationId="{78E4899E-2094-4831-9905-D027D68E8036}"/>
          </ac:spMkLst>
        </pc:spChg>
        <pc:spChg chg="del mod">
          <ac:chgData name="Yvonne Quiachon" userId="a924aa9af6ab3cad" providerId="LiveId" clId="{7A4DADE7-7829-40D3-BF42-9B5A0DE5E3CD}" dt="2021-11-05T23:39:15.482" v="3737"/>
          <ac:spMkLst>
            <pc:docMk/>
            <pc:sldMk cId="2417294227" sldId="274"/>
            <ac:spMk id="3" creationId="{B6F5B83A-0B83-41E2-90BB-CAEE2E2ACE2A}"/>
          </ac:spMkLst>
        </pc:spChg>
        <pc:picChg chg="add mod">
          <ac:chgData name="Yvonne Quiachon" userId="a924aa9af6ab3cad" providerId="LiveId" clId="{7A4DADE7-7829-40D3-BF42-9B5A0DE5E3CD}" dt="2021-11-05T23:39:15.482" v="3737"/>
          <ac:picMkLst>
            <pc:docMk/>
            <pc:sldMk cId="2417294227" sldId="274"/>
            <ac:picMk id="6146" creationId="{35C61752-8535-4098-9C75-443884EAE288}"/>
          </ac:picMkLst>
        </pc:picChg>
      </pc:sldChg>
      <pc:sldChg chg="addSp delSp modSp add mod ord setBg">
        <pc:chgData name="Yvonne Quiachon" userId="a924aa9af6ab3cad" providerId="LiveId" clId="{7A4DADE7-7829-40D3-BF42-9B5A0DE5E3CD}" dt="2021-11-18T23:17:01.149" v="7105"/>
        <pc:sldMkLst>
          <pc:docMk/>
          <pc:sldMk cId="293443283" sldId="275"/>
        </pc:sldMkLst>
        <pc:spChg chg="mod">
          <ac:chgData name="Yvonne Quiachon" userId="a924aa9af6ab3cad" providerId="LiveId" clId="{7A4DADE7-7829-40D3-BF42-9B5A0DE5E3CD}" dt="2021-11-18T23:16:58.766" v="7104"/>
          <ac:spMkLst>
            <pc:docMk/>
            <pc:sldMk cId="293443283" sldId="275"/>
            <ac:spMk id="2" creationId="{CB324B08-C891-4EAF-9C6F-794FC205129A}"/>
          </ac:spMkLst>
        </pc:spChg>
        <pc:spChg chg="mod">
          <ac:chgData name="Yvonne Quiachon" userId="a924aa9af6ab3cad" providerId="LiveId" clId="{7A4DADE7-7829-40D3-BF42-9B5A0DE5E3CD}" dt="2021-11-18T23:17:01.149" v="7105"/>
          <ac:spMkLst>
            <pc:docMk/>
            <pc:sldMk cId="293443283" sldId="275"/>
            <ac:spMk id="3" creationId="{56AF2CEF-1288-4461-B9FF-1D5CDF128722}"/>
          </ac:spMkLst>
        </pc:spChg>
        <pc:spChg chg="mod">
          <ac:chgData name="Yvonne Quiachon" userId="a924aa9af6ab3cad" providerId="LiveId" clId="{7A4DADE7-7829-40D3-BF42-9B5A0DE5E3CD}" dt="2021-11-15T22:48:25.701" v="4745" actId="207"/>
          <ac:spMkLst>
            <pc:docMk/>
            <pc:sldMk cId="293443283" sldId="275"/>
            <ac:spMk id="4" creationId="{6B92BECE-30E7-4EB1-BC93-5B9C02B1917D}"/>
          </ac:spMkLst>
        </pc:spChg>
        <pc:picChg chg="del">
          <ac:chgData name="Yvonne Quiachon" userId="a924aa9af6ab3cad" providerId="LiveId" clId="{7A4DADE7-7829-40D3-BF42-9B5A0DE5E3CD}" dt="2021-11-02T23:46:37.722" v="2949" actId="478"/>
          <ac:picMkLst>
            <pc:docMk/>
            <pc:sldMk cId="293443283" sldId="275"/>
            <ac:picMk id="5122" creationId="{D7CFC8D8-346D-4B3B-B092-92B4865A4B0C}"/>
          </ac:picMkLst>
        </pc:picChg>
        <pc:picChg chg="del">
          <ac:chgData name="Yvonne Quiachon" userId="a924aa9af6ab3cad" providerId="LiveId" clId="{7A4DADE7-7829-40D3-BF42-9B5A0DE5E3CD}" dt="2021-11-02T23:46:21.049" v="2948" actId="478"/>
          <ac:picMkLst>
            <pc:docMk/>
            <pc:sldMk cId="293443283" sldId="275"/>
            <ac:picMk id="5124" creationId="{12EEDDD2-2F2F-4C04-B68A-0F648B4087AE}"/>
          </ac:picMkLst>
        </pc:picChg>
        <pc:picChg chg="add mod">
          <ac:chgData name="Yvonne Quiachon" userId="a924aa9af6ab3cad" providerId="LiveId" clId="{7A4DADE7-7829-40D3-BF42-9B5A0DE5E3CD}" dt="2021-11-02T23:46:45.282" v="2952" actId="1076"/>
          <ac:picMkLst>
            <pc:docMk/>
            <pc:sldMk cId="293443283" sldId="275"/>
            <ac:picMk id="11266" creationId="{E2E0B064-200D-42C5-A54D-A0253C59926A}"/>
          </ac:picMkLst>
        </pc:picChg>
        <pc:picChg chg="add mod">
          <ac:chgData name="Yvonne Quiachon" userId="a924aa9af6ab3cad" providerId="LiveId" clId="{7A4DADE7-7829-40D3-BF42-9B5A0DE5E3CD}" dt="2021-11-02T23:47:15.666" v="2958" actId="1076"/>
          <ac:picMkLst>
            <pc:docMk/>
            <pc:sldMk cId="293443283" sldId="275"/>
            <ac:picMk id="11268" creationId="{C060C754-27F5-49ED-B1C4-32784ECA8007}"/>
          </ac:picMkLst>
        </pc:picChg>
      </pc:sldChg>
      <pc:sldChg chg="addSp delSp modSp add mod setBg">
        <pc:chgData name="Yvonne Quiachon" userId="a924aa9af6ab3cad" providerId="LiveId" clId="{7A4DADE7-7829-40D3-BF42-9B5A0DE5E3CD}" dt="2021-11-18T23:17:18.371" v="7109"/>
        <pc:sldMkLst>
          <pc:docMk/>
          <pc:sldMk cId="352025167" sldId="276"/>
        </pc:sldMkLst>
        <pc:spChg chg="mod">
          <ac:chgData name="Yvonne Quiachon" userId="a924aa9af6ab3cad" providerId="LiveId" clId="{7A4DADE7-7829-40D3-BF42-9B5A0DE5E3CD}" dt="2021-11-18T23:17:16.052" v="7108"/>
          <ac:spMkLst>
            <pc:docMk/>
            <pc:sldMk cId="352025167" sldId="276"/>
            <ac:spMk id="2" creationId="{CB324B08-C891-4EAF-9C6F-794FC205129A}"/>
          </ac:spMkLst>
        </pc:spChg>
        <pc:spChg chg="mod">
          <ac:chgData name="Yvonne Quiachon" userId="a924aa9af6ab3cad" providerId="LiveId" clId="{7A4DADE7-7829-40D3-BF42-9B5A0DE5E3CD}" dt="2021-11-18T23:17:18.371" v="7109"/>
          <ac:spMkLst>
            <pc:docMk/>
            <pc:sldMk cId="352025167" sldId="276"/>
            <ac:spMk id="3" creationId="{56AF2CEF-1288-4461-B9FF-1D5CDF128722}"/>
          </ac:spMkLst>
        </pc:spChg>
        <pc:spChg chg="mod">
          <ac:chgData name="Yvonne Quiachon" userId="a924aa9af6ab3cad" providerId="LiveId" clId="{7A4DADE7-7829-40D3-BF42-9B5A0DE5E3CD}" dt="2021-11-15T22:49:10.919" v="4749" actId="207"/>
          <ac:spMkLst>
            <pc:docMk/>
            <pc:sldMk cId="352025167" sldId="276"/>
            <ac:spMk id="4" creationId="{6B92BECE-30E7-4EB1-BC93-5B9C02B1917D}"/>
          </ac:spMkLst>
        </pc:spChg>
        <pc:picChg chg="del">
          <ac:chgData name="Yvonne Quiachon" userId="a924aa9af6ab3cad" providerId="LiveId" clId="{7A4DADE7-7829-40D3-BF42-9B5A0DE5E3CD}" dt="2021-11-02T23:47:34.383" v="2973" actId="478"/>
          <ac:picMkLst>
            <pc:docMk/>
            <pc:sldMk cId="352025167" sldId="276"/>
            <ac:picMk id="11266" creationId="{E2E0B064-200D-42C5-A54D-A0253C59926A}"/>
          </ac:picMkLst>
        </pc:picChg>
        <pc:picChg chg="del">
          <ac:chgData name="Yvonne Quiachon" userId="a924aa9af6ab3cad" providerId="LiveId" clId="{7A4DADE7-7829-40D3-BF42-9B5A0DE5E3CD}" dt="2021-11-02T23:48:01.333" v="2978" actId="478"/>
          <ac:picMkLst>
            <pc:docMk/>
            <pc:sldMk cId="352025167" sldId="276"/>
            <ac:picMk id="11268" creationId="{C060C754-27F5-49ED-B1C4-32784ECA8007}"/>
          </ac:picMkLst>
        </pc:picChg>
        <pc:picChg chg="add mod">
          <ac:chgData name="Yvonne Quiachon" userId="a924aa9af6ab3cad" providerId="LiveId" clId="{7A4DADE7-7829-40D3-BF42-9B5A0DE5E3CD}" dt="2021-11-02T23:47:59.243" v="2977" actId="14100"/>
          <ac:picMkLst>
            <pc:docMk/>
            <pc:sldMk cId="352025167" sldId="276"/>
            <ac:picMk id="12290" creationId="{638474BB-9307-488C-9D06-3A53B5C35EE0}"/>
          </ac:picMkLst>
        </pc:picChg>
        <pc:picChg chg="add mod">
          <ac:chgData name="Yvonne Quiachon" userId="a924aa9af6ab3cad" providerId="LiveId" clId="{7A4DADE7-7829-40D3-BF42-9B5A0DE5E3CD}" dt="2021-11-02T23:48:20.260" v="2981" actId="1076"/>
          <ac:picMkLst>
            <pc:docMk/>
            <pc:sldMk cId="352025167" sldId="276"/>
            <ac:picMk id="12292" creationId="{83EDFE46-544F-4A5B-AE51-743E05CA1B7F}"/>
          </ac:picMkLst>
        </pc:picChg>
      </pc:sldChg>
      <pc:sldChg chg="addSp delSp modSp add mod setBg">
        <pc:chgData name="Yvonne Quiachon" userId="a924aa9af6ab3cad" providerId="LiveId" clId="{7A4DADE7-7829-40D3-BF42-9B5A0DE5E3CD}" dt="2021-11-18T23:17:26.978" v="7111"/>
        <pc:sldMkLst>
          <pc:docMk/>
          <pc:sldMk cId="1989210266" sldId="277"/>
        </pc:sldMkLst>
        <pc:spChg chg="mod">
          <ac:chgData name="Yvonne Quiachon" userId="a924aa9af6ab3cad" providerId="LiveId" clId="{7A4DADE7-7829-40D3-BF42-9B5A0DE5E3CD}" dt="2021-11-18T23:17:24.876" v="7110"/>
          <ac:spMkLst>
            <pc:docMk/>
            <pc:sldMk cId="1989210266" sldId="277"/>
            <ac:spMk id="2" creationId="{CB324B08-C891-4EAF-9C6F-794FC205129A}"/>
          </ac:spMkLst>
        </pc:spChg>
        <pc:spChg chg="mod">
          <ac:chgData name="Yvonne Quiachon" userId="a924aa9af6ab3cad" providerId="LiveId" clId="{7A4DADE7-7829-40D3-BF42-9B5A0DE5E3CD}" dt="2021-11-18T23:17:26.978" v="7111"/>
          <ac:spMkLst>
            <pc:docMk/>
            <pc:sldMk cId="1989210266" sldId="277"/>
            <ac:spMk id="3" creationId="{56AF2CEF-1288-4461-B9FF-1D5CDF128722}"/>
          </ac:spMkLst>
        </pc:spChg>
        <pc:spChg chg="mod">
          <ac:chgData name="Yvonne Quiachon" userId="a924aa9af6ab3cad" providerId="LiveId" clId="{7A4DADE7-7829-40D3-BF42-9B5A0DE5E3CD}" dt="2021-11-15T22:49:25.536" v="4752" actId="207"/>
          <ac:spMkLst>
            <pc:docMk/>
            <pc:sldMk cId="1989210266" sldId="277"/>
            <ac:spMk id="4" creationId="{6B92BECE-30E7-4EB1-BC93-5B9C02B1917D}"/>
          </ac:spMkLst>
        </pc:spChg>
        <pc:picChg chg="del">
          <ac:chgData name="Yvonne Quiachon" userId="a924aa9af6ab3cad" providerId="LiveId" clId="{7A4DADE7-7829-40D3-BF42-9B5A0DE5E3CD}" dt="2021-11-02T23:48:34.873" v="2989" actId="478"/>
          <ac:picMkLst>
            <pc:docMk/>
            <pc:sldMk cId="1989210266" sldId="277"/>
            <ac:picMk id="11266" creationId="{E2E0B064-200D-42C5-A54D-A0253C59926A}"/>
          </ac:picMkLst>
        </pc:picChg>
        <pc:picChg chg="del mod">
          <ac:chgData name="Yvonne Quiachon" userId="a924aa9af6ab3cad" providerId="LiveId" clId="{7A4DADE7-7829-40D3-BF42-9B5A0DE5E3CD}" dt="2021-11-02T23:49:23.725" v="2993" actId="478"/>
          <ac:picMkLst>
            <pc:docMk/>
            <pc:sldMk cId="1989210266" sldId="277"/>
            <ac:picMk id="11268" creationId="{C060C754-27F5-49ED-B1C4-32784ECA8007}"/>
          </ac:picMkLst>
        </pc:picChg>
        <pc:picChg chg="add mod">
          <ac:chgData name="Yvonne Quiachon" userId="a924aa9af6ab3cad" providerId="LiveId" clId="{7A4DADE7-7829-40D3-BF42-9B5A0DE5E3CD}" dt="2021-11-02T23:49:22.264" v="2992" actId="1076"/>
          <ac:picMkLst>
            <pc:docMk/>
            <pc:sldMk cId="1989210266" sldId="277"/>
            <ac:picMk id="13314" creationId="{F55E0B2B-979C-4041-9449-3C856A826F2D}"/>
          </ac:picMkLst>
        </pc:picChg>
        <pc:picChg chg="add mod">
          <ac:chgData name="Yvonne Quiachon" userId="a924aa9af6ab3cad" providerId="LiveId" clId="{7A4DADE7-7829-40D3-BF42-9B5A0DE5E3CD}" dt="2021-11-02T23:49:43.581" v="2997" actId="1076"/>
          <ac:picMkLst>
            <pc:docMk/>
            <pc:sldMk cId="1989210266" sldId="277"/>
            <ac:picMk id="13316" creationId="{2DCC4387-F84C-4037-AC40-BAC2F54328E4}"/>
          </ac:picMkLst>
        </pc:picChg>
      </pc:sldChg>
      <pc:sldChg chg="addSp delSp modSp add mod setBg">
        <pc:chgData name="Yvonne Quiachon" userId="a924aa9af6ab3cad" providerId="LiveId" clId="{7A4DADE7-7829-40D3-BF42-9B5A0DE5E3CD}" dt="2021-11-18T23:17:09.842" v="7107"/>
        <pc:sldMkLst>
          <pc:docMk/>
          <pc:sldMk cId="877816298" sldId="278"/>
        </pc:sldMkLst>
        <pc:spChg chg="mod">
          <ac:chgData name="Yvonne Quiachon" userId="a924aa9af6ab3cad" providerId="LiveId" clId="{7A4DADE7-7829-40D3-BF42-9B5A0DE5E3CD}" dt="2021-11-18T23:17:06.582" v="7106"/>
          <ac:spMkLst>
            <pc:docMk/>
            <pc:sldMk cId="877816298" sldId="278"/>
            <ac:spMk id="2" creationId="{CB324B08-C891-4EAF-9C6F-794FC205129A}"/>
          </ac:spMkLst>
        </pc:spChg>
        <pc:spChg chg="mod">
          <ac:chgData name="Yvonne Quiachon" userId="a924aa9af6ab3cad" providerId="LiveId" clId="{7A4DADE7-7829-40D3-BF42-9B5A0DE5E3CD}" dt="2021-11-18T23:17:09.842" v="7107"/>
          <ac:spMkLst>
            <pc:docMk/>
            <pc:sldMk cId="877816298" sldId="278"/>
            <ac:spMk id="3" creationId="{56AF2CEF-1288-4461-B9FF-1D5CDF128722}"/>
          </ac:spMkLst>
        </pc:spChg>
        <pc:spChg chg="mod">
          <ac:chgData name="Yvonne Quiachon" userId="a924aa9af6ab3cad" providerId="LiveId" clId="{7A4DADE7-7829-40D3-BF42-9B5A0DE5E3CD}" dt="2021-11-15T22:49:05.405" v="4748" actId="207"/>
          <ac:spMkLst>
            <pc:docMk/>
            <pc:sldMk cId="877816298" sldId="278"/>
            <ac:spMk id="4" creationId="{6B92BECE-30E7-4EB1-BC93-5B9C02B1917D}"/>
          </ac:spMkLst>
        </pc:spChg>
        <pc:picChg chg="add mod">
          <ac:chgData name="Yvonne Quiachon" userId="a924aa9af6ab3cad" providerId="LiveId" clId="{7A4DADE7-7829-40D3-BF42-9B5A0DE5E3CD}" dt="2021-11-05T23:20:44.846" v="3279" actId="1076"/>
          <ac:picMkLst>
            <pc:docMk/>
            <pc:sldMk cId="877816298" sldId="278"/>
            <ac:picMk id="1026" creationId="{C77EBB08-A766-4489-B235-E8F2F75EF13B}"/>
          </ac:picMkLst>
        </pc:picChg>
        <pc:picChg chg="add mod">
          <ac:chgData name="Yvonne Quiachon" userId="a924aa9af6ab3cad" providerId="LiveId" clId="{7A4DADE7-7829-40D3-BF42-9B5A0DE5E3CD}" dt="2021-11-05T23:21:20.483" v="3288" actId="1076"/>
          <ac:picMkLst>
            <pc:docMk/>
            <pc:sldMk cId="877816298" sldId="278"/>
            <ac:picMk id="1028" creationId="{79E0BB8D-3E2A-46DB-96ED-A7AE8CE79753}"/>
          </ac:picMkLst>
        </pc:picChg>
        <pc:picChg chg="del">
          <ac:chgData name="Yvonne Quiachon" userId="a924aa9af6ab3cad" providerId="LiveId" clId="{7A4DADE7-7829-40D3-BF42-9B5A0DE5E3CD}" dt="2021-11-05T23:20:39.041" v="3276" actId="478"/>
          <ac:picMkLst>
            <pc:docMk/>
            <pc:sldMk cId="877816298" sldId="278"/>
            <ac:picMk id="11266" creationId="{E2E0B064-200D-42C5-A54D-A0253C59926A}"/>
          </ac:picMkLst>
        </pc:picChg>
        <pc:picChg chg="del">
          <ac:chgData name="Yvonne Quiachon" userId="a924aa9af6ab3cad" providerId="LiveId" clId="{7A4DADE7-7829-40D3-BF42-9B5A0DE5E3CD}" dt="2021-11-05T23:20:53.534" v="3280" actId="478"/>
          <ac:picMkLst>
            <pc:docMk/>
            <pc:sldMk cId="877816298" sldId="278"/>
            <ac:picMk id="11268" creationId="{C060C754-27F5-49ED-B1C4-32784ECA8007}"/>
          </ac:picMkLst>
        </pc:picChg>
      </pc:sldChg>
      <pc:sldChg chg="addSp delSp modSp add mod setBg">
        <pc:chgData name="Yvonne Quiachon" userId="a924aa9af6ab3cad" providerId="LiveId" clId="{7A4DADE7-7829-40D3-BF42-9B5A0DE5E3CD}" dt="2021-11-18T23:17:41.764" v="7115"/>
        <pc:sldMkLst>
          <pc:docMk/>
          <pc:sldMk cId="3500466705" sldId="279"/>
        </pc:sldMkLst>
        <pc:spChg chg="mod">
          <ac:chgData name="Yvonne Quiachon" userId="a924aa9af6ab3cad" providerId="LiveId" clId="{7A4DADE7-7829-40D3-BF42-9B5A0DE5E3CD}" dt="2021-11-18T23:17:39.457" v="7114"/>
          <ac:spMkLst>
            <pc:docMk/>
            <pc:sldMk cId="3500466705" sldId="279"/>
            <ac:spMk id="2" creationId="{CB324B08-C891-4EAF-9C6F-794FC205129A}"/>
          </ac:spMkLst>
        </pc:spChg>
        <pc:spChg chg="mod">
          <ac:chgData name="Yvonne Quiachon" userId="a924aa9af6ab3cad" providerId="LiveId" clId="{7A4DADE7-7829-40D3-BF42-9B5A0DE5E3CD}" dt="2021-11-18T23:17:41.764" v="7115"/>
          <ac:spMkLst>
            <pc:docMk/>
            <pc:sldMk cId="3500466705" sldId="279"/>
            <ac:spMk id="3" creationId="{56AF2CEF-1288-4461-B9FF-1D5CDF128722}"/>
          </ac:spMkLst>
        </pc:spChg>
        <pc:spChg chg="mod">
          <ac:chgData name="Yvonne Quiachon" userId="a924aa9af6ab3cad" providerId="LiveId" clId="{7A4DADE7-7829-40D3-BF42-9B5A0DE5E3CD}" dt="2021-11-15T22:49:17.420" v="4750" actId="207"/>
          <ac:spMkLst>
            <pc:docMk/>
            <pc:sldMk cId="3500466705" sldId="279"/>
            <ac:spMk id="4" creationId="{6B92BECE-30E7-4EB1-BC93-5B9C02B1917D}"/>
          </ac:spMkLst>
        </pc:spChg>
        <pc:picChg chg="add mod">
          <ac:chgData name="Yvonne Quiachon" userId="a924aa9af6ab3cad" providerId="LiveId" clId="{7A4DADE7-7829-40D3-BF42-9B5A0DE5E3CD}" dt="2021-11-05T23:21:55.538" v="3296" actId="1076"/>
          <ac:picMkLst>
            <pc:docMk/>
            <pc:sldMk cId="3500466705" sldId="279"/>
            <ac:picMk id="2050" creationId="{010E0644-CA66-47EF-A8F9-660AD5531A77}"/>
          </ac:picMkLst>
        </pc:picChg>
        <pc:picChg chg="add mod">
          <ac:chgData name="Yvonne Quiachon" userId="a924aa9af6ab3cad" providerId="LiveId" clId="{7A4DADE7-7829-40D3-BF42-9B5A0DE5E3CD}" dt="2021-11-05T23:22:45.413" v="3302" actId="1076"/>
          <ac:picMkLst>
            <pc:docMk/>
            <pc:sldMk cId="3500466705" sldId="279"/>
            <ac:picMk id="2052" creationId="{0BD2A837-CC68-4F5F-96C6-C94E8408EB29}"/>
          </ac:picMkLst>
        </pc:picChg>
        <pc:picChg chg="del">
          <ac:chgData name="Yvonne Quiachon" userId="a924aa9af6ab3cad" providerId="LiveId" clId="{7A4DADE7-7829-40D3-BF42-9B5A0DE5E3CD}" dt="2021-11-05T23:21:27.654" v="3290" actId="478"/>
          <ac:picMkLst>
            <pc:docMk/>
            <pc:sldMk cId="3500466705" sldId="279"/>
            <ac:picMk id="12290" creationId="{638474BB-9307-488C-9D06-3A53B5C35EE0}"/>
          </ac:picMkLst>
        </pc:picChg>
        <pc:picChg chg="del">
          <ac:chgData name="Yvonne Quiachon" userId="a924aa9af6ab3cad" providerId="LiveId" clId="{7A4DADE7-7829-40D3-BF42-9B5A0DE5E3CD}" dt="2021-11-05T23:21:28.801" v="3291" actId="478"/>
          <ac:picMkLst>
            <pc:docMk/>
            <pc:sldMk cId="3500466705" sldId="279"/>
            <ac:picMk id="12292" creationId="{83EDFE46-544F-4A5B-AE51-743E05CA1B7F}"/>
          </ac:picMkLst>
        </pc:picChg>
      </pc:sldChg>
      <pc:sldChg chg="addSp delSp modSp add mod setBg">
        <pc:chgData name="Yvonne Quiachon" userId="a924aa9af6ab3cad" providerId="LiveId" clId="{7A4DADE7-7829-40D3-BF42-9B5A0DE5E3CD}" dt="2021-11-18T23:17:33.292" v="7113"/>
        <pc:sldMkLst>
          <pc:docMk/>
          <pc:sldMk cId="1293048823" sldId="280"/>
        </pc:sldMkLst>
        <pc:spChg chg="mod">
          <ac:chgData name="Yvonne Quiachon" userId="a924aa9af6ab3cad" providerId="LiveId" clId="{7A4DADE7-7829-40D3-BF42-9B5A0DE5E3CD}" dt="2021-11-18T23:17:30.789" v="7112"/>
          <ac:spMkLst>
            <pc:docMk/>
            <pc:sldMk cId="1293048823" sldId="280"/>
            <ac:spMk id="2" creationId="{CB324B08-C891-4EAF-9C6F-794FC205129A}"/>
          </ac:spMkLst>
        </pc:spChg>
        <pc:spChg chg="mod">
          <ac:chgData name="Yvonne Quiachon" userId="a924aa9af6ab3cad" providerId="LiveId" clId="{7A4DADE7-7829-40D3-BF42-9B5A0DE5E3CD}" dt="2021-11-18T23:17:33.292" v="7113"/>
          <ac:spMkLst>
            <pc:docMk/>
            <pc:sldMk cId="1293048823" sldId="280"/>
            <ac:spMk id="3" creationId="{56AF2CEF-1288-4461-B9FF-1D5CDF128722}"/>
          </ac:spMkLst>
        </pc:spChg>
        <pc:spChg chg="mod">
          <ac:chgData name="Yvonne Quiachon" userId="a924aa9af6ab3cad" providerId="LiveId" clId="{7A4DADE7-7829-40D3-BF42-9B5A0DE5E3CD}" dt="2021-11-15T22:49:33.177" v="4754" actId="207"/>
          <ac:spMkLst>
            <pc:docMk/>
            <pc:sldMk cId="1293048823" sldId="280"/>
            <ac:spMk id="4" creationId="{6B92BECE-30E7-4EB1-BC93-5B9C02B1917D}"/>
          </ac:spMkLst>
        </pc:spChg>
        <pc:picChg chg="add mod">
          <ac:chgData name="Yvonne Quiachon" userId="a924aa9af6ab3cad" providerId="LiveId" clId="{7A4DADE7-7829-40D3-BF42-9B5A0DE5E3CD}" dt="2021-11-05T23:23:40.600" v="3334" actId="1076"/>
          <ac:picMkLst>
            <pc:docMk/>
            <pc:sldMk cId="1293048823" sldId="280"/>
            <ac:picMk id="3074" creationId="{8D87E00D-E45A-4B41-ADBD-C9A4DCE51501}"/>
          </ac:picMkLst>
        </pc:picChg>
        <pc:picChg chg="add mod">
          <ac:chgData name="Yvonne Quiachon" userId="a924aa9af6ab3cad" providerId="LiveId" clId="{7A4DADE7-7829-40D3-BF42-9B5A0DE5E3CD}" dt="2021-11-05T23:24:00.747" v="3337" actId="1076"/>
          <ac:picMkLst>
            <pc:docMk/>
            <pc:sldMk cId="1293048823" sldId="280"/>
            <ac:picMk id="3076" creationId="{02425BF9-B9CB-4BCA-9DDF-C484FF802D60}"/>
          </ac:picMkLst>
        </pc:picChg>
        <pc:picChg chg="del">
          <ac:chgData name="Yvonne Quiachon" userId="a924aa9af6ab3cad" providerId="LiveId" clId="{7A4DADE7-7829-40D3-BF42-9B5A0DE5E3CD}" dt="2021-11-05T23:23:13.742" v="3328" actId="478"/>
          <ac:picMkLst>
            <pc:docMk/>
            <pc:sldMk cId="1293048823" sldId="280"/>
            <ac:picMk id="13314" creationId="{F55E0B2B-979C-4041-9449-3C856A826F2D}"/>
          </ac:picMkLst>
        </pc:picChg>
        <pc:picChg chg="del">
          <ac:chgData name="Yvonne Quiachon" userId="a924aa9af6ab3cad" providerId="LiveId" clId="{7A4DADE7-7829-40D3-BF42-9B5A0DE5E3CD}" dt="2021-11-05T23:23:14.800" v="3329" actId="478"/>
          <ac:picMkLst>
            <pc:docMk/>
            <pc:sldMk cId="1293048823" sldId="280"/>
            <ac:picMk id="13316" creationId="{2DCC4387-F84C-4037-AC40-BAC2F54328E4}"/>
          </ac:picMkLst>
        </pc:picChg>
      </pc:sldChg>
      <pc:sldChg chg="addSp delSp modSp add mod ord setClrOvrMap">
        <pc:chgData name="Yvonne Quiachon" userId="a924aa9af6ab3cad" providerId="LiveId" clId="{7A4DADE7-7829-40D3-BF42-9B5A0DE5E3CD}" dt="2021-11-19T00:13:07.523" v="8278" actId="20577"/>
        <pc:sldMkLst>
          <pc:docMk/>
          <pc:sldMk cId="3090567700" sldId="281"/>
        </pc:sldMkLst>
        <pc:spChg chg="mod">
          <ac:chgData name="Yvonne Quiachon" userId="a924aa9af6ab3cad" providerId="LiveId" clId="{7A4DADE7-7829-40D3-BF42-9B5A0DE5E3CD}" dt="2021-11-18T23:15:33.588" v="7091" actId="26606"/>
          <ac:spMkLst>
            <pc:docMk/>
            <pc:sldMk cId="3090567700" sldId="281"/>
            <ac:spMk id="2" creationId="{35FA3FBC-F1A3-478F-AC14-FF5D8B34BB33}"/>
          </ac:spMkLst>
        </pc:spChg>
        <pc:spChg chg="del">
          <ac:chgData name="Yvonne Quiachon" userId="a924aa9af6ab3cad" providerId="LiveId" clId="{7A4DADE7-7829-40D3-BF42-9B5A0DE5E3CD}" dt="2021-11-18T23:15:33.588" v="7091" actId="26606"/>
          <ac:spMkLst>
            <pc:docMk/>
            <pc:sldMk cId="3090567700" sldId="281"/>
            <ac:spMk id="114" creationId="{7B22176A-41DB-4D9A-9B6F-F2296F1ED173}"/>
          </ac:spMkLst>
        </pc:spChg>
        <pc:spChg chg="del">
          <ac:chgData name="Yvonne Quiachon" userId="a924aa9af6ab3cad" providerId="LiveId" clId="{7A4DADE7-7829-40D3-BF42-9B5A0DE5E3CD}" dt="2021-11-18T23:15:33.588" v="7091" actId="26606"/>
          <ac:spMkLst>
            <pc:docMk/>
            <pc:sldMk cId="3090567700" sldId="281"/>
            <ac:spMk id="115" creationId="{774A8DF5-445E-49C5-B10A-8DF5FEFBCC46}"/>
          </ac:spMkLst>
        </pc:spChg>
        <pc:spChg chg="del">
          <ac:chgData name="Yvonne Quiachon" userId="a924aa9af6ab3cad" providerId="LiveId" clId="{7A4DADE7-7829-40D3-BF42-9B5A0DE5E3CD}" dt="2021-11-18T23:15:33.588" v="7091" actId="26606"/>
          <ac:spMkLst>
            <pc:docMk/>
            <pc:sldMk cId="3090567700" sldId="281"/>
            <ac:spMk id="116" creationId="{9A4E38D9-EFB8-40B5-B42B-514FBF180360}"/>
          </ac:spMkLst>
        </pc:spChg>
        <pc:spChg chg="add">
          <ac:chgData name="Yvonne Quiachon" userId="a924aa9af6ab3cad" providerId="LiveId" clId="{7A4DADE7-7829-40D3-BF42-9B5A0DE5E3CD}" dt="2021-11-18T23:15:33.588" v="7091" actId="26606"/>
          <ac:spMkLst>
            <pc:docMk/>
            <pc:sldMk cId="3090567700" sldId="281"/>
            <ac:spMk id="122" creationId="{C07271E9-21F4-400B-84B6-052EAFCFE540}"/>
          </ac:spMkLst>
        </pc:spChg>
        <pc:spChg chg="add">
          <ac:chgData name="Yvonne Quiachon" userId="a924aa9af6ab3cad" providerId="LiveId" clId="{7A4DADE7-7829-40D3-BF42-9B5A0DE5E3CD}" dt="2021-11-18T23:15:33.588" v="7091" actId="26606"/>
          <ac:spMkLst>
            <pc:docMk/>
            <pc:sldMk cId="3090567700" sldId="281"/>
            <ac:spMk id="124" creationId="{3E3D78ED-34B7-4F8E-8377-994DCAD3C852}"/>
          </ac:spMkLst>
        </pc:spChg>
        <pc:grpChg chg="del">
          <ac:chgData name="Yvonne Quiachon" userId="a924aa9af6ab3cad" providerId="LiveId" clId="{7A4DADE7-7829-40D3-BF42-9B5A0DE5E3CD}" dt="2021-11-18T23:15:33.588" v="7091" actId="26606"/>
          <ac:grpSpMkLst>
            <pc:docMk/>
            <pc:sldMk cId="3090567700" sldId="281"/>
            <ac:grpSpMk id="117" creationId="{D87FFE71-34DC-4C53-AE0F-6B141D081D09}"/>
          </ac:grpSpMkLst>
        </pc:grpChg>
        <pc:grpChg chg="add">
          <ac:chgData name="Yvonne Quiachon" userId="a924aa9af6ab3cad" providerId="LiveId" clId="{7A4DADE7-7829-40D3-BF42-9B5A0DE5E3CD}" dt="2021-11-18T23:15:33.588" v="7091" actId="26606"/>
          <ac:grpSpMkLst>
            <pc:docMk/>
            <pc:sldMk cId="3090567700" sldId="281"/>
            <ac:grpSpMk id="126" creationId="{A1527245-C5C2-4BD3-8317-C4D6D7A10213}"/>
          </ac:grpSpMkLst>
        </pc:grpChg>
        <pc:graphicFrameChg chg="mod modGraphic">
          <ac:chgData name="Yvonne Quiachon" userId="a924aa9af6ab3cad" providerId="LiveId" clId="{7A4DADE7-7829-40D3-BF42-9B5A0DE5E3CD}" dt="2021-11-19T00:13:07.523" v="8278" actId="20577"/>
          <ac:graphicFrameMkLst>
            <pc:docMk/>
            <pc:sldMk cId="3090567700" sldId="281"/>
            <ac:graphicFrameMk id="85" creationId="{EBCB2D22-94C3-4881-BF69-6301936CE098}"/>
          </ac:graphicFrameMkLst>
        </pc:graphicFrameChg>
      </pc:sldChg>
      <pc:sldChg chg="addSp delSp modSp add mod ord setBg">
        <pc:chgData name="Yvonne Quiachon" userId="a924aa9af6ab3cad" providerId="LiveId" clId="{7A4DADE7-7829-40D3-BF42-9B5A0DE5E3CD}" dt="2021-11-18T23:15:57.111" v="7093"/>
        <pc:sldMkLst>
          <pc:docMk/>
          <pc:sldMk cId="926066738" sldId="282"/>
        </pc:sldMkLst>
        <pc:spChg chg="mod">
          <ac:chgData name="Yvonne Quiachon" userId="a924aa9af6ab3cad" providerId="LiveId" clId="{7A4DADE7-7829-40D3-BF42-9B5A0DE5E3CD}" dt="2021-11-18T23:15:52.094" v="7092" actId="207"/>
          <ac:spMkLst>
            <pc:docMk/>
            <pc:sldMk cId="926066738" sldId="282"/>
            <ac:spMk id="2" creationId="{658FE95F-8864-4669-9CAA-EC55E2A855EF}"/>
          </ac:spMkLst>
        </pc:spChg>
        <pc:spChg chg="add del mod">
          <ac:chgData name="Yvonne Quiachon" userId="a924aa9af6ab3cad" providerId="LiveId" clId="{7A4DADE7-7829-40D3-BF42-9B5A0DE5E3CD}" dt="2021-11-05T23:36:53.267" v="3642" actId="478"/>
          <ac:spMkLst>
            <pc:docMk/>
            <pc:sldMk cId="926066738" sldId="282"/>
            <ac:spMk id="3" creationId="{6D0135E5-6D3F-489A-AE48-E2B7C1555900}"/>
          </ac:spMkLst>
        </pc:spChg>
        <pc:picChg chg="add mod">
          <ac:chgData name="Yvonne Quiachon" userId="a924aa9af6ab3cad" providerId="LiveId" clId="{7A4DADE7-7829-40D3-BF42-9B5A0DE5E3CD}" dt="2021-11-05T23:37:02.933" v="3648" actId="1076"/>
          <ac:picMkLst>
            <pc:docMk/>
            <pc:sldMk cId="926066738" sldId="282"/>
            <ac:picMk id="4098" creationId="{1949D768-8DCA-456F-8AFC-0F9DA051B241}"/>
          </ac:picMkLst>
        </pc:picChg>
        <pc:picChg chg="add mod">
          <ac:chgData name="Yvonne Quiachon" userId="a924aa9af6ab3cad" providerId="LiveId" clId="{7A4DADE7-7829-40D3-BF42-9B5A0DE5E3CD}" dt="2021-11-05T23:37:12.535" v="3651" actId="1076"/>
          <ac:picMkLst>
            <pc:docMk/>
            <pc:sldMk cId="926066738" sldId="282"/>
            <ac:picMk id="4100" creationId="{847E68D4-D99A-4464-9E19-155BF34F492E}"/>
          </ac:picMkLst>
        </pc:picChg>
        <pc:picChg chg="del">
          <ac:chgData name="Yvonne Quiachon" userId="a924aa9af6ab3cad" providerId="LiveId" clId="{7A4DADE7-7829-40D3-BF42-9B5A0DE5E3CD}" dt="2021-11-05T23:35:13.681" v="3615" actId="478"/>
          <ac:picMkLst>
            <pc:docMk/>
            <pc:sldMk cId="926066738" sldId="282"/>
            <ac:picMk id="8194" creationId="{CCBEF5E6-7733-4F03-8926-10C19E776935}"/>
          </ac:picMkLst>
        </pc:picChg>
        <pc:picChg chg="del">
          <ac:chgData name="Yvonne Quiachon" userId="a924aa9af6ab3cad" providerId="LiveId" clId="{7A4DADE7-7829-40D3-BF42-9B5A0DE5E3CD}" dt="2021-11-05T23:35:17.498" v="3616" actId="478"/>
          <ac:picMkLst>
            <pc:docMk/>
            <pc:sldMk cId="926066738" sldId="282"/>
            <ac:picMk id="8196" creationId="{7985CF07-C549-4E0F-82CF-4D844EC4BBFE}"/>
          </ac:picMkLst>
        </pc:picChg>
      </pc:sldChg>
      <pc:sldChg chg="addSp delSp modSp add mod ord setBg">
        <pc:chgData name="Yvonne Quiachon" userId="a924aa9af6ab3cad" providerId="LiveId" clId="{7A4DADE7-7829-40D3-BF42-9B5A0DE5E3CD}" dt="2021-11-18T23:16:08.656" v="7095"/>
        <pc:sldMkLst>
          <pc:docMk/>
          <pc:sldMk cId="3995848900" sldId="283"/>
        </pc:sldMkLst>
        <pc:spChg chg="mod">
          <ac:chgData name="Yvonne Quiachon" userId="a924aa9af6ab3cad" providerId="LiveId" clId="{7A4DADE7-7829-40D3-BF42-9B5A0DE5E3CD}" dt="2021-11-18T23:16:05.178" v="7094" actId="207"/>
          <ac:spMkLst>
            <pc:docMk/>
            <pc:sldMk cId="3995848900" sldId="283"/>
            <ac:spMk id="2" creationId="{658FE95F-8864-4669-9CAA-EC55E2A855EF}"/>
          </ac:spMkLst>
        </pc:spChg>
        <pc:spChg chg="add del mod">
          <ac:chgData name="Yvonne Quiachon" userId="a924aa9af6ab3cad" providerId="LiveId" clId="{7A4DADE7-7829-40D3-BF42-9B5A0DE5E3CD}" dt="2021-11-05T23:38:39.990" v="3663" actId="478"/>
          <ac:spMkLst>
            <pc:docMk/>
            <pc:sldMk cId="3995848900" sldId="283"/>
            <ac:spMk id="3" creationId="{A3A40337-05FD-47D0-ADB9-D933ECD1900F}"/>
          </ac:spMkLst>
        </pc:spChg>
        <pc:picChg chg="add mod">
          <ac:chgData name="Yvonne Quiachon" userId="a924aa9af6ab3cad" providerId="LiveId" clId="{7A4DADE7-7829-40D3-BF42-9B5A0DE5E3CD}" dt="2021-11-05T23:39:24.749" v="3741" actId="1076"/>
          <ac:picMkLst>
            <pc:docMk/>
            <pc:sldMk cId="3995848900" sldId="283"/>
            <ac:picMk id="5122" creationId="{6D72CB15-9897-4568-9C6B-AF7B9F5A22A1}"/>
          </ac:picMkLst>
        </pc:picChg>
        <pc:picChg chg="del">
          <ac:chgData name="Yvonne Quiachon" userId="a924aa9af6ab3cad" providerId="LiveId" clId="{7A4DADE7-7829-40D3-BF42-9B5A0DE5E3CD}" dt="2021-11-05T23:35:19.350" v="3617" actId="478"/>
          <ac:picMkLst>
            <pc:docMk/>
            <pc:sldMk cId="3995848900" sldId="283"/>
            <ac:picMk id="8194" creationId="{CCBEF5E6-7733-4F03-8926-10C19E776935}"/>
          </ac:picMkLst>
        </pc:picChg>
        <pc:picChg chg="del">
          <ac:chgData name="Yvonne Quiachon" userId="a924aa9af6ab3cad" providerId="LiveId" clId="{7A4DADE7-7829-40D3-BF42-9B5A0DE5E3CD}" dt="2021-11-05T23:35:21.137" v="3618" actId="478"/>
          <ac:picMkLst>
            <pc:docMk/>
            <pc:sldMk cId="3995848900" sldId="283"/>
            <ac:picMk id="8196" creationId="{7985CF07-C549-4E0F-82CF-4D844EC4BBFE}"/>
          </ac:picMkLst>
        </pc:picChg>
      </pc:sldChg>
      <pc:sldChg chg="addSp delSp modSp new mod setBg">
        <pc:chgData name="Yvonne Quiachon" userId="a924aa9af6ab3cad" providerId="LiveId" clId="{7A4DADE7-7829-40D3-BF42-9B5A0DE5E3CD}" dt="2021-11-18T23:19:21.295" v="7134" actId="113"/>
        <pc:sldMkLst>
          <pc:docMk/>
          <pc:sldMk cId="132056764" sldId="284"/>
        </pc:sldMkLst>
        <pc:spChg chg="mod">
          <ac:chgData name="Yvonne Quiachon" userId="a924aa9af6ab3cad" providerId="LiveId" clId="{7A4DADE7-7829-40D3-BF42-9B5A0DE5E3CD}" dt="2021-11-18T23:18:40.318" v="7124" actId="207"/>
          <ac:spMkLst>
            <pc:docMk/>
            <pc:sldMk cId="132056764" sldId="284"/>
            <ac:spMk id="2" creationId="{66491D0E-04DF-43F2-81E7-ED97AFB42A3A}"/>
          </ac:spMkLst>
        </pc:spChg>
        <pc:spChg chg="mod">
          <ac:chgData name="Yvonne Quiachon" userId="a924aa9af6ab3cad" providerId="LiveId" clId="{7A4DADE7-7829-40D3-BF42-9B5A0DE5E3CD}" dt="2021-11-18T23:19:21.295" v="7134" actId="113"/>
          <ac:spMkLst>
            <pc:docMk/>
            <pc:sldMk cId="132056764" sldId="284"/>
            <ac:spMk id="3" creationId="{21488143-C413-4DEA-8C47-0CB4007FA4D4}"/>
          </ac:spMkLst>
        </pc:spChg>
        <pc:spChg chg="add del">
          <ac:chgData name="Yvonne Quiachon" userId="a924aa9af6ab3cad" providerId="LiveId" clId="{7A4DADE7-7829-40D3-BF42-9B5A0DE5E3CD}" dt="2021-11-15T23:04:55.785" v="4974" actId="26606"/>
          <ac:spMkLst>
            <pc:docMk/>
            <pc:sldMk cId="132056764" sldId="284"/>
            <ac:spMk id="10" creationId="{158E38A4-F699-490C-8D1F-E8AD332D9B45}"/>
          </ac:spMkLst>
        </pc:spChg>
        <pc:spChg chg="add del">
          <ac:chgData name="Yvonne Quiachon" userId="a924aa9af6ab3cad" providerId="LiveId" clId="{7A4DADE7-7829-40D3-BF42-9B5A0DE5E3CD}" dt="2021-11-15T23:04:55.785" v="4974" actId="26606"/>
          <ac:spMkLst>
            <pc:docMk/>
            <pc:sldMk cId="132056764" sldId="284"/>
            <ac:spMk id="12" creationId="{939C6AAB-48AC-41A3-95C2-6BF83715DF62}"/>
          </ac:spMkLst>
        </pc:spChg>
        <pc:spChg chg="add del">
          <ac:chgData name="Yvonne Quiachon" userId="a924aa9af6ab3cad" providerId="LiveId" clId="{7A4DADE7-7829-40D3-BF42-9B5A0DE5E3CD}" dt="2021-11-15T23:04:55.785" v="4974" actId="26606"/>
          <ac:spMkLst>
            <pc:docMk/>
            <pc:sldMk cId="132056764" sldId="284"/>
            <ac:spMk id="14" creationId="{F6EE861B-7D2F-4B7C-A6E3-5937E81B8025}"/>
          </ac:spMkLst>
        </pc:spChg>
        <pc:spChg chg="add del">
          <ac:chgData name="Yvonne Quiachon" userId="a924aa9af6ab3cad" providerId="LiveId" clId="{7A4DADE7-7829-40D3-BF42-9B5A0DE5E3CD}" dt="2021-11-15T23:04:57.401" v="4976" actId="26606"/>
          <ac:spMkLst>
            <pc:docMk/>
            <pc:sldMk cId="132056764" sldId="284"/>
            <ac:spMk id="21" creationId="{158E38A4-F699-490C-8D1F-E8AD332D9B45}"/>
          </ac:spMkLst>
        </pc:spChg>
        <pc:spChg chg="add del">
          <ac:chgData name="Yvonne Quiachon" userId="a924aa9af6ab3cad" providerId="LiveId" clId="{7A4DADE7-7829-40D3-BF42-9B5A0DE5E3CD}" dt="2021-11-15T23:04:57.401" v="4976" actId="26606"/>
          <ac:spMkLst>
            <pc:docMk/>
            <pc:sldMk cId="132056764" sldId="284"/>
            <ac:spMk id="22" creationId="{939C6AAB-48AC-41A3-95C2-6BF83715DF62}"/>
          </ac:spMkLst>
        </pc:spChg>
        <pc:spChg chg="add del">
          <ac:chgData name="Yvonne Quiachon" userId="a924aa9af6ab3cad" providerId="LiveId" clId="{7A4DADE7-7829-40D3-BF42-9B5A0DE5E3CD}" dt="2021-11-15T23:04:57.401" v="4976" actId="26606"/>
          <ac:spMkLst>
            <pc:docMk/>
            <pc:sldMk cId="132056764" sldId="284"/>
            <ac:spMk id="23" creationId="{F6EE861B-7D2F-4B7C-A6E3-5937E81B8025}"/>
          </ac:spMkLst>
        </pc:spChg>
        <pc:spChg chg="add del">
          <ac:chgData name="Yvonne Quiachon" userId="a924aa9af6ab3cad" providerId="LiveId" clId="{7A4DADE7-7829-40D3-BF42-9B5A0DE5E3CD}" dt="2021-11-15T23:05:03.042" v="4978" actId="26606"/>
          <ac:spMkLst>
            <pc:docMk/>
            <pc:sldMk cId="132056764" sldId="284"/>
            <ac:spMk id="27" creationId="{7B22176A-41DB-4D9A-9B6F-F2296F1ED173}"/>
          </ac:spMkLst>
        </pc:spChg>
        <pc:spChg chg="add del">
          <ac:chgData name="Yvonne Quiachon" userId="a924aa9af6ab3cad" providerId="LiveId" clId="{7A4DADE7-7829-40D3-BF42-9B5A0DE5E3CD}" dt="2021-11-15T23:05:03.042" v="4978" actId="26606"/>
          <ac:spMkLst>
            <pc:docMk/>
            <pc:sldMk cId="132056764" sldId="284"/>
            <ac:spMk id="28" creationId="{774A8DF5-445E-49C5-B10A-8DF5FEFBCC46}"/>
          </ac:spMkLst>
        </pc:spChg>
        <pc:spChg chg="add del">
          <ac:chgData name="Yvonne Quiachon" userId="a924aa9af6ab3cad" providerId="LiveId" clId="{7A4DADE7-7829-40D3-BF42-9B5A0DE5E3CD}" dt="2021-11-15T23:05:03.042" v="4978" actId="26606"/>
          <ac:spMkLst>
            <pc:docMk/>
            <pc:sldMk cId="132056764" sldId="284"/>
            <ac:spMk id="29" creationId="{9A4E38D9-EFB8-40B5-B42B-514FBF180360}"/>
          </ac:spMkLst>
        </pc:spChg>
        <pc:spChg chg="add del">
          <ac:chgData name="Yvonne Quiachon" userId="a924aa9af6ab3cad" providerId="LiveId" clId="{7A4DADE7-7829-40D3-BF42-9B5A0DE5E3CD}" dt="2021-11-15T23:05:04.129" v="4980" actId="26606"/>
          <ac:spMkLst>
            <pc:docMk/>
            <pc:sldMk cId="132056764" sldId="284"/>
            <ac:spMk id="32" creationId="{51A01047-632B-4F57-9CDB-AA680D5BBB19}"/>
          </ac:spMkLst>
        </pc:spChg>
        <pc:spChg chg="add del">
          <ac:chgData name="Yvonne Quiachon" userId="a924aa9af6ab3cad" providerId="LiveId" clId="{7A4DADE7-7829-40D3-BF42-9B5A0DE5E3CD}" dt="2021-11-15T23:05:04.129" v="4980" actId="26606"/>
          <ac:spMkLst>
            <pc:docMk/>
            <pc:sldMk cId="132056764" sldId="284"/>
            <ac:spMk id="33" creationId="{48EF695B-E7DE-4164-862A-9CD06DFB0EC0}"/>
          </ac:spMkLst>
        </pc:spChg>
        <pc:spChg chg="add del">
          <ac:chgData name="Yvonne Quiachon" userId="a924aa9af6ab3cad" providerId="LiveId" clId="{7A4DADE7-7829-40D3-BF42-9B5A0DE5E3CD}" dt="2021-11-15T23:05:04.954" v="4982" actId="26606"/>
          <ac:spMkLst>
            <pc:docMk/>
            <pc:sldMk cId="132056764" sldId="284"/>
            <ac:spMk id="38" creationId="{51A01047-632B-4F57-9CDB-AA680D5BBB19}"/>
          </ac:spMkLst>
        </pc:spChg>
        <pc:spChg chg="add del">
          <ac:chgData name="Yvonne Quiachon" userId="a924aa9af6ab3cad" providerId="LiveId" clId="{7A4DADE7-7829-40D3-BF42-9B5A0DE5E3CD}" dt="2021-11-15T23:05:04.954" v="4982" actId="26606"/>
          <ac:spMkLst>
            <pc:docMk/>
            <pc:sldMk cId="132056764" sldId="284"/>
            <ac:spMk id="39" creationId="{48EF695B-E7DE-4164-862A-9CD06DFB0EC0}"/>
          </ac:spMkLst>
        </pc:spChg>
        <pc:spChg chg="add del">
          <ac:chgData name="Yvonne Quiachon" userId="a924aa9af6ab3cad" providerId="LiveId" clId="{7A4DADE7-7829-40D3-BF42-9B5A0DE5E3CD}" dt="2021-11-15T23:05:10.356" v="4984" actId="26606"/>
          <ac:spMkLst>
            <pc:docMk/>
            <pc:sldMk cId="132056764" sldId="284"/>
            <ac:spMk id="44" creationId="{158E38A4-F699-490C-8D1F-E8AD332D9B45}"/>
          </ac:spMkLst>
        </pc:spChg>
        <pc:spChg chg="add del">
          <ac:chgData name="Yvonne Quiachon" userId="a924aa9af6ab3cad" providerId="LiveId" clId="{7A4DADE7-7829-40D3-BF42-9B5A0DE5E3CD}" dt="2021-11-15T23:05:10.356" v="4984" actId="26606"/>
          <ac:spMkLst>
            <pc:docMk/>
            <pc:sldMk cId="132056764" sldId="284"/>
            <ac:spMk id="45" creationId="{939C6AAB-48AC-41A3-95C2-6BF83715DF62}"/>
          </ac:spMkLst>
        </pc:spChg>
        <pc:spChg chg="add del">
          <ac:chgData name="Yvonne Quiachon" userId="a924aa9af6ab3cad" providerId="LiveId" clId="{7A4DADE7-7829-40D3-BF42-9B5A0DE5E3CD}" dt="2021-11-15T23:05:10.356" v="4984" actId="26606"/>
          <ac:spMkLst>
            <pc:docMk/>
            <pc:sldMk cId="132056764" sldId="284"/>
            <ac:spMk id="46" creationId="{F6EE861B-7D2F-4B7C-A6E3-5937E81B8025}"/>
          </ac:spMkLst>
        </pc:spChg>
        <pc:spChg chg="add del">
          <ac:chgData name="Yvonne Quiachon" userId="a924aa9af6ab3cad" providerId="LiveId" clId="{7A4DADE7-7829-40D3-BF42-9B5A0DE5E3CD}" dt="2021-11-15T23:05:14.604" v="4986" actId="26606"/>
          <ac:spMkLst>
            <pc:docMk/>
            <pc:sldMk cId="132056764" sldId="284"/>
            <ac:spMk id="49" creationId="{358860B5-4C8B-4A85-9C61-6C38237AA467}"/>
          </ac:spMkLst>
        </pc:spChg>
        <pc:spChg chg="add del">
          <ac:chgData name="Yvonne Quiachon" userId="a924aa9af6ab3cad" providerId="LiveId" clId="{7A4DADE7-7829-40D3-BF42-9B5A0DE5E3CD}" dt="2021-11-15T23:05:14.604" v="4986" actId="26606"/>
          <ac:spMkLst>
            <pc:docMk/>
            <pc:sldMk cId="132056764" sldId="284"/>
            <ac:spMk id="50" creationId="{8C88D8DB-F336-4940-A141-657B45C9F905}"/>
          </ac:spMkLst>
        </pc:spChg>
        <pc:spChg chg="add del">
          <ac:chgData name="Yvonne Quiachon" userId="a924aa9af6ab3cad" providerId="LiveId" clId="{7A4DADE7-7829-40D3-BF42-9B5A0DE5E3CD}" dt="2021-11-15T23:05:14.604" v="4986" actId="26606"/>
          <ac:spMkLst>
            <pc:docMk/>
            <pc:sldMk cId="132056764" sldId="284"/>
            <ac:spMk id="51" creationId="{59F0F49B-3281-41C6-B073-D0042515116B}"/>
          </ac:spMkLst>
        </pc:spChg>
        <pc:spChg chg="add del">
          <ac:chgData name="Yvonne Quiachon" userId="a924aa9af6ab3cad" providerId="LiveId" clId="{7A4DADE7-7829-40D3-BF42-9B5A0DE5E3CD}" dt="2021-11-15T23:05:15.715" v="4988" actId="26606"/>
          <ac:spMkLst>
            <pc:docMk/>
            <pc:sldMk cId="132056764" sldId="284"/>
            <ac:spMk id="59" creationId="{23076A4E-38BA-4BCB-BE40-AD144E24ED8C}"/>
          </ac:spMkLst>
        </pc:spChg>
        <pc:spChg chg="add del">
          <ac:chgData name="Yvonne Quiachon" userId="a924aa9af6ab3cad" providerId="LiveId" clId="{7A4DADE7-7829-40D3-BF42-9B5A0DE5E3CD}" dt="2021-11-15T23:05:15.715" v="4988" actId="26606"/>
          <ac:spMkLst>
            <pc:docMk/>
            <pc:sldMk cId="132056764" sldId="284"/>
            <ac:spMk id="60" creationId="{E8D0C60F-E7BC-47C4-989A-5CF3E68BDC64}"/>
          </ac:spMkLst>
        </pc:spChg>
        <pc:spChg chg="add del">
          <ac:chgData name="Yvonne Quiachon" userId="a924aa9af6ab3cad" providerId="LiveId" clId="{7A4DADE7-7829-40D3-BF42-9B5A0DE5E3CD}" dt="2021-11-15T23:05:15.715" v="4988" actId="26606"/>
          <ac:spMkLst>
            <pc:docMk/>
            <pc:sldMk cId="132056764" sldId="284"/>
            <ac:spMk id="61" creationId="{B572D2B0-57F9-4D28-8840-98CD625393D6}"/>
          </ac:spMkLst>
        </pc:spChg>
        <pc:spChg chg="add del">
          <ac:chgData name="Yvonne Quiachon" userId="a924aa9af6ab3cad" providerId="LiveId" clId="{7A4DADE7-7829-40D3-BF42-9B5A0DE5E3CD}" dt="2021-11-15T23:05:18.898" v="4990" actId="26606"/>
          <ac:spMkLst>
            <pc:docMk/>
            <pc:sldMk cId="132056764" sldId="284"/>
            <ac:spMk id="64" creationId="{51A01047-632B-4F57-9CDB-AA680D5BBB19}"/>
          </ac:spMkLst>
        </pc:spChg>
        <pc:spChg chg="add del">
          <ac:chgData name="Yvonne Quiachon" userId="a924aa9af6ab3cad" providerId="LiveId" clId="{7A4DADE7-7829-40D3-BF42-9B5A0DE5E3CD}" dt="2021-11-15T23:05:18.898" v="4990" actId="26606"/>
          <ac:spMkLst>
            <pc:docMk/>
            <pc:sldMk cId="132056764" sldId="284"/>
            <ac:spMk id="65" creationId="{EA7FD6EC-4D99-4AB0-9AC8-CFBD9D47C11B}"/>
          </ac:spMkLst>
        </pc:spChg>
        <pc:spChg chg="add del">
          <ac:chgData name="Yvonne Quiachon" userId="a924aa9af6ab3cad" providerId="LiveId" clId="{7A4DADE7-7829-40D3-BF42-9B5A0DE5E3CD}" dt="2021-11-15T23:05:19.830" v="4992" actId="26606"/>
          <ac:spMkLst>
            <pc:docMk/>
            <pc:sldMk cId="132056764" sldId="284"/>
            <ac:spMk id="70" creationId="{158E38A4-F699-490C-8D1F-E8AD332D9B45}"/>
          </ac:spMkLst>
        </pc:spChg>
        <pc:spChg chg="add del">
          <ac:chgData name="Yvonne Quiachon" userId="a924aa9af6ab3cad" providerId="LiveId" clId="{7A4DADE7-7829-40D3-BF42-9B5A0DE5E3CD}" dt="2021-11-15T23:05:19.830" v="4992" actId="26606"/>
          <ac:spMkLst>
            <pc:docMk/>
            <pc:sldMk cId="132056764" sldId="284"/>
            <ac:spMk id="71" creationId="{939C6AAB-48AC-41A3-95C2-6BF83715DF62}"/>
          </ac:spMkLst>
        </pc:spChg>
        <pc:spChg chg="add del">
          <ac:chgData name="Yvonne Quiachon" userId="a924aa9af6ab3cad" providerId="LiveId" clId="{7A4DADE7-7829-40D3-BF42-9B5A0DE5E3CD}" dt="2021-11-15T23:05:19.830" v="4992" actId="26606"/>
          <ac:spMkLst>
            <pc:docMk/>
            <pc:sldMk cId="132056764" sldId="284"/>
            <ac:spMk id="72" creationId="{F6EE861B-7D2F-4B7C-A6E3-5937E81B8025}"/>
          </ac:spMkLst>
        </pc:spChg>
        <pc:spChg chg="add del">
          <ac:chgData name="Yvonne Quiachon" userId="a924aa9af6ab3cad" providerId="LiveId" clId="{7A4DADE7-7829-40D3-BF42-9B5A0DE5E3CD}" dt="2021-11-15T23:05:20.929" v="4994" actId="26606"/>
          <ac:spMkLst>
            <pc:docMk/>
            <pc:sldMk cId="132056764" sldId="284"/>
            <ac:spMk id="75" creationId="{51A01047-632B-4F57-9CDB-AA680D5BBB19}"/>
          </ac:spMkLst>
        </pc:spChg>
        <pc:spChg chg="add del">
          <ac:chgData name="Yvonne Quiachon" userId="a924aa9af6ab3cad" providerId="LiveId" clId="{7A4DADE7-7829-40D3-BF42-9B5A0DE5E3CD}" dt="2021-11-15T23:05:20.929" v="4994" actId="26606"/>
          <ac:spMkLst>
            <pc:docMk/>
            <pc:sldMk cId="132056764" sldId="284"/>
            <ac:spMk id="76" creationId="{48EF695B-E7DE-4164-862A-9CD06DFB0EC0}"/>
          </ac:spMkLst>
        </pc:spChg>
        <pc:spChg chg="add del">
          <ac:chgData name="Yvonne Quiachon" userId="a924aa9af6ab3cad" providerId="LiveId" clId="{7A4DADE7-7829-40D3-BF42-9B5A0DE5E3CD}" dt="2021-11-15T23:05:25.088" v="4996" actId="26606"/>
          <ac:spMkLst>
            <pc:docMk/>
            <pc:sldMk cId="132056764" sldId="284"/>
            <ac:spMk id="81" creationId="{23076A4E-38BA-4BCB-BE40-AD144E24ED8C}"/>
          </ac:spMkLst>
        </pc:spChg>
        <pc:spChg chg="add del">
          <ac:chgData name="Yvonne Quiachon" userId="a924aa9af6ab3cad" providerId="LiveId" clId="{7A4DADE7-7829-40D3-BF42-9B5A0DE5E3CD}" dt="2021-11-15T23:05:25.088" v="4996" actId="26606"/>
          <ac:spMkLst>
            <pc:docMk/>
            <pc:sldMk cId="132056764" sldId="284"/>
            <ac:spMk id="82" creationId="{E8D0C60F-E7BC-47C4-989A-5CF3E68BDC64}"/>
          </ac:spMkLst>
        </pc:spChg>
        <pc:spChg chg="add del">
          <ac:chgData name="Yvonne Quiachon" userId="a924aa9af6ab3cad" providerId="LiveId" clId="{7A4DADE7-7829-40D3-BF42-9B5A0DE5E3CD}" dt="2021-11-15T23:05:25.088" v="4996" actId="26606"/>
          <ac:spMkLst>
            <pc:docMk/>
            <pc:sldMk cId="132056764" sldId="284"/>
            <ac:spMk id="83" creationId="{B572D2B0-57F9-4D28-8840-98CD625393D6}"/>
          </ac:spMkLst>
        </pc:spChg>
        <pc:spChg chg="add del">
          <ac:chgData name="Yvonne Quiachon" userId="a924aa9af6ab3cad" providerId="LiveId" clId="{7A4DADE7-7829-40D3-BF42-9B5A0DE5E3CD}" dt="2021-11-15T23:05:29.165" v="4998" actId="26606"/>
          <ac:spMkLst>
            <pc:docMk/>
            <pc:sldMk cId="132056764" sldId="284"/>
            <ac:spMk id="86" creationId="{23076A4E-38BA-4BCB-BE40-AD144E24ED8C}"/>
          </ac:spMkLst>
        </pc:spChg>
        <pc:spChg chg="add del">
          <ac:chgData name="Yvonne Quiachon" userId="a924aa9af6ab3cad" providerId="LiveId" clId="{7A4DADE7-7829-40D3-BF42-9B5A0DE5E3CD}" dt="2021-11-15T23:05:29.165" v="4998" actId="26606"/>
          <ac:spMkLst>
            <pc:docMk/>
            <pc:sldMk cId="132056764" sldId="284"/>
            <ac:spMk id="87" creationId="{B572D2B0-57F9-4D28-8840-98CD625393D6}"/>
          </ac:spMkLst>
        </pc:spChg>
        <pc:spChg chg="add del">
          <ac:chgData name="Yvonne Quiachon" userId="a924aa9af6ab3cad" providerId="LiveId" clId="{7A4DADE7-7829-40D3-BF42-9B5A0DE5E3CD}" dt="2021-11-15T23:05:34.825" v="5000" actId="26606"/>
          <ac:spMkLst>
            <pc:docMk/>
            <pc:sldMk cId="132056764" sldId="284"/>
            <ac:spMk id="92" creationId="{7B22176A-41DB-4D9A-9B6F-F2296F1ED173}"/>
          </ac:spMkLst>
        </pc:spChg>
        <pc:spChg chg="add del">
          <ac:chgData name="Yvonne Quiachon" userId="a924aa9af6ab3cad" providerId="LiveId" clId="{7A4DADE7-7829-40D3-BF42-9B5A0DE5E3CD}" dt="2021-11-15T23:05:34.825" v="5000" actId="26606"/>
          <ac:spMkLst>
            <pc:docMk/>
            <pc:sldMk cId="132056764" sldId="284"/>
            <ac:spMk id="93" creationId="{774A8DF5-445E-49C5-B10A-8DF5FEFBCC46}"/>
          </ac:spMkLst>
        </pc:spChg>
        <pc:spChg chg="add del">
          <ac:chgData name="Yvonne Quiachon" userId="a924aa9af6ab3cad" providerId="LiveId" clId="{7A4DADE7-7829-40D3-BF42-9B5A0DE5E3CD}" dt="2021-11-15T23:05:34.825" v="5000" actId="26606"/>
          <ac:spMkLst>
            <pc:docMk/>
            <pc:sldMk cId="132056764" sldId="284"/>
            <ac:spMk id="94" creationId="{9A4E38D9-EFB8-40B5-B42B-514FBF180360}"/>
          </ac:spMkLst>
        </pc:spChg>
        <pc:grpChg chg="add del">
          <ac:chgData name="Yvonne Quiachon" userId="a924aa9af6ab3cad" providerId="LiveId" clId="{7A4DADE7-7829-40D3-BF42-9B5A0DE5E3CD}" dt="2021-11-15T23:04:55.785" v="4974" actId="26606"/>
          <ac:grpSpMkLst>
            <pc:docMk/>
            <pc:sldMk cId="132056764" sldId="284"/>
            <ac:grpSpMk id="16" creationId="{073091F1-AA5A-47C6-9502-D5870A72D50C}"/>
          </ac:grpSpMkLst>
        </pc:grpChg>
        <pc:grpChg chg="add del">
          <ac:chgData name="Yvonne Quiachon" userId="a924aa9af6ab3cad" providerId="LiveId" clId="{7A4DADE7-7829-40D3-BF42-9B5A0DE5E3CD}" dt="2021-11-15T23:04:57.401" v="4976" actId="26606"/>
          <ac:grpSpMkLst>
            <pc:docMk/>
            <pc:sldMk cId="132056764" sldId="284"/>
            <ac:grpSpMk id="24" creationId="{53745597-CF0F-4C14-83C4-612B382A9091}"/>
          </ac:grpSpMkLst>
        </pc:grpChg>
        <pc:grpChg chg="add del">
          <ac:chgData name="Yvonne Quiachon" userId="a924aa9af6ab3cad" providerId="LiveId" clId="{7A4DADE7-7829-40D3-BF42-9B5A0DE5E3CD}" dt="2021-11-15T23:05:03.042" v="4978" actId="26606"/>
          <ac:grpSpMkLst>
            <pc:docMk/>
            <pc:sldMk cId="132056764" sldId="284"/>
            <ac:grpSpMk id="30" creationId="{D87FFE71-34DC-4C53-AE0F-6B141D081D09}"/>
          </ac:grpSpMkLst>
        </pc:grpChg>
        <pc:grpChg chg="add del">
          <ac:chgData name="Yvonne Quiachon" userId="a924aa9af6ab3cad" providerId="LiveId" clId="{7A4DADE7-7829-40D3-BF42-9B5A0DE5E3CD}" dt="2021-11-15T23:05:04.129" v="4980" actId="26606"/>
          <ac:grpSpMkLst>
            <pc:docMk/>
            <pc:sldMk cId="132056764" sldId="284"/>
            <ac:grpSpMk id="34" creationId="{D5ADB088-C125-457F-9C61-DFE21DCEF4A5}"/>
          </ac:grpSpMkLst>
        </pc:grpChg>
        <pc:grpChg chg="add del">
          <ac:chgData name="Yvonne Quiachon" userId="a924aa9af6ab3cad" providerId="LiveId" clId="{7A4DADE7-7829-40D3-BF42-9B5A0DE5E3CD}" dt="2021-11-15T23:05:04.954" v="4982" actId="26606"/>
          <ac:grpSpMkLst>
            <pc:docMk/>
            <pc:sldMk cId="132056764" sldId="284"/>
            <ac:grpSpMk id="40" creationId="{D5ADB088-C125-457F-9C61-DFE21DCEF4A5}"/>
          </ac:grpSpMkLst>
        </pc:grpChg>
        <pc:grpChg chg="add del">
          <ac:chgData name="Yvonne Quiachon" userId="a924aa9af6ab3cad" providerId="LiveId" clId="{7A4DADE7-7829-40D3-BF42-9B5A0DE5E3CD}" dt="2021-11-15T23:05:10.356" v="4984" actId="26606"/>
          <ac:grpSpMkLst>
            <pc:docMk/>
            <pc:sldMk cId="132056764" sldId="284"/>
            <ac:grpSpMk id="47" creationId="{073091F1-AA5A-47C6-9502-D5870A72D50C}"/>
          </ac:grpSpMkLst>
        </pc:grpChg>
        <pc:grpChg chg="add del">
          <ac:chgData name="Yvonne Quiachon" userId="a924aa9af6ab3cad" providerId="LiveId" clId="{7A4DADE7-7829-40D3-BF42-9B5A0DE5E3CD}" dt="2021-11-15T23:05:14.604" v="4986" actId="26606"/>
          <ac:grpSpMkLst>
            <pc:docMk/>
            <pc:sldMk cId="132056764" sldId="284"/>
            <ac:grpSpMk id="52" creationId="{BD2492B2-B8B7-4A51-ABA9-EB4480F7766B}"/>
          </ac:grpSpMkLst>
        </pc:grpChg>
        <pc:grpChg chg="add del">
          <ac:chgData name="Yvonne Quiachon" userId="a924aa9af6ab3cad" providerId="LiveId" clId="{7A4DADE7-7829-40D3-BF42-9B5A0DE5E3CD}" dt="2021-11-15T23:05:14.604" v="4986" actId="26606"/>
          <ac:grpSpMkLst>
            <pc:docMk/>
            <pc:sldMk cId="132056764" sldId="284"/>
            <ac:grpSpMk id="54" creationId="{E30DE9CB-4267-487A-915E-5665607E9F36}"/>
          </ac:grpSpMkLst>
        </pc:grpChg>
        <pc:grpChg chg="add del">
          <ac:chgData name="Yvonne Quiachon" userId="a924aa9af6ab3cad" providerId="LiveId" clId="{7A4DADE7-7829-40D3-BF42-9B5A0DE5E3CD}" dt="2021-11-15T23:05:15.715" v="4988" actId="26606"/>
          <ac:grpSpMkLst>
            <pc:docMk/>
            <pc:sldMk cId="132056764" sldId="284"/>
            <ac:grpSpMk id="62" creationId="{7CD49DFA-3E95-4EE4-8505-DADB9ABC7083}"/>
          </ac:grpSpMkLst>
        </pc:grpChg>
        <pc:grpChg chg="add del">
          <ac:chgData name="Yvonne Quiachon" userId="a924aa9af6ab3cad" providerId="LiveId" clId="{7A4DADE7-7829-40D3-BF42-9B5A0DE5E3CD}" dt="2021-11-15T23:05:18.898" v="4990" actId="26606"/>
          <ac:grpSpMkLst>
            <pc:docMk/>
            <pc:sldMk cId="132056764" sldId="284"/>
            <ac:grpSpMk id="66" creationId="{D5ADB088-C125-457F-9C61-DFE21DCEF4A5}"/>
          </ac:grpSpMkLst>
        </pc:grpChg>
        <pc:grpChg chg="add del">
          <ac:chgData name="Yvonne Quiachon" userId="a924aa9af6ab3cad" providerId="LiveId" clId="{7A4DADE7-7829-40D3-BF42-9B5A0DE5E3CD}" dt="2021-11-15T23:05:19.830" v="4992" actId="26606"/>
          <ac:grpSpMkLst>
            <pc:docMk/>
            <pc:sldMk cId="132056764" sldId="284"/>
            <ac:grpSpMk id="73" creationId="{073091F1-AA5A-47C6-9502-D5870A72D50C}"/>
          </ac:grpSpMkLst>
        </pc:grpChg>
        <pc:grpChg chg="add del">
          <ac:chgData name="Yvonne Quiachon" userId="a924aa9af6ab3cad" providerId="LiveId" clId="{7A4DADE7-7829-40D3-BF42-9B5A0DE5E3CD}" dt="2021-11-15T23:05:20.929" v="4994" actId="26606"/>
          <ac:grpSpMkLst>
            <pc:docMk/>
            <pc:sldMk cId="132056764" sldId="284"/>
            <ac:grpSpMk id="77" creationId="{D5ADB088-C125-457F-9C61-DFE21DCEF4A5}"/>
          </ac:grpSpMkLst>
        </pc:grpChg>
        <pc:grpChg chg="add del">
          <ac:chgData name="Yvonne Quiachon" userId="a924aa9af6ab3cad" providerId="LiveId" clId="{7A4DADE7-7829-40D3-BF42-9B5A0DE5E3CD}" dt="2021-11-15T23:05:25.088" v="4996" actId="26606"/>
          <ac:grpSpMkLst>
            <pc:docMk/>
            <pc:sldMk cId="132056764" sldId="284"/>
            <ac:grpSpMk id="84" creationId="{7CD49DFA-3E95-4EE4-8505-DADB9ABC7083}"/>
          </ac:grpSpMkLst>
        </pc:grpChg>
        <pc:grpChg chg="add del">
          <ac:chgData name="Yvonne Quiachon" userId="a924aa9af6ab3cad" providerId="LiveId" clId="{7A4DADE7-7829-40D3-BF42-9B5A0DE5E3CD}" dt="2021-11-15T23:05:29.165" v="4998" actId="26606"/>
          <ac:grpSpMkLst>
            <pc:docMk/>
            <pc:sldMk cId="132056764" sldId="284"/>
            <ac:grpSpMk id="88" creationId="{7CD49DFA-3E95-4EE4-8505-DADB9ABC7083}"/>
          </ac:grpSpMkLst>
        </pc:grpChg>
        <pc:grpChg chg="add del">
          <ac:chgData name="Yvonne Quiachon" userId="a924aa9af6ab3cad" providerId="LiveId" clId="{7A4DADE7-7829-40D3-BF42-9B5A0DE5E3CD}" dt="2021-11-15T23:05:34.825" v="5000" actId="26606"/>
          <ac:grpSpMkLst>
            <pc:docMk/>
            <pc:sldMk cId="132056764" sldId="284"/>
            <ac:grpSpMk id="95" creationId="{D87FFE71-34DC-4C53-AE0F-6B141D081D09}"/>
          </ac:grpSpMkLst>
        </pc:grpChg>
        <pc:picChg chg="add del mod ord">
          <ac:chgData name="Yvonne Quiachon" userId="a924aa9af6ab3cad" providerId="LiveId" clId="{7A4DADE7-7829-40D3-BF42-9B5A0DE5E3CD}" dt="2021-11-15T23:07:09.188" v="5133" actId="1076"/>
          <ac:picMkLst>
            <pc:docMk/>
            <pc:sldMk cId="132056764" sldId="284"/>
            <ac:picMk id="5" creationId="{880A0637-6971-4EB9-BF22-B19AA366B191}"/>
          </ac:picMkLst>
        </pc:picChg>
      </pc:sldChg>
      <pc:sldChg chg="addSp delSp modSp add mod setBg">
        <pc:chgData name="Yvonne Quiachon" userId="a924aa9af6ab3cad" providerId="LiveId" clId="{7A4DADE7-7829-40D3-BF42-9B5A0DE5E3CD}" dt="2021-11-18T23:17:50.253" v="7117"/>
        <pc:sldMkLst>
          <pc:docMk/>
          <pc:sldMk cId="4288833501" sldId="285"/>
        </pc:sldMkLst>
        <pc:spChg chg="mod">
          <ac:chgData name="Yvonne Quiachon" userId="a924aa9af6ab3cad" providerId="LiveId" clId="{7A4DADE7-7829-40D3-BF42-9B5A0DE5E3CD}" dt="2021-11-18T23:17:47.998" v="7116"/>
          <ac:spMkLst>
            <pc:docMk/>
            <pc:sldMk cId="4288833501" sldId="285"/>
            <ac:spMk id="2" creationId="{CB324B08-C891-4EAF-9C6F-794FC205129A}"/>
          </ac:spMkLst>
        </pc:spChg>
        <pc:spChg chg="mod">
          <ac:chgData name="Yvonne Quiachon" userId="a924aa9af6ab3cad" providerId="LiveId" clId="{7A4DADE7-7829-40D3-BF42-9B5A0DE5E3CD}" dt="2021-11-18T23:17:50.253" v="7117"/>
          <ac:spMkLst>
            <pc:docMk/>
            <pc:sldMk cId="4288833501" sldId="285"/>
            <ac:spMk id="3" creationId="{56AF2CEF-1288-4461-B9FF-1D5CDF128722}"/>
          </ac:spMkLst>
        </pc:spChg>
        <pc:spChg chg="mod">
          <ac:chgData name="Yvonne Quiachon" userId="a924aa9af6ab3cad" providerId="LiveId" clId="{7A4DADE7-7829-40D3-BF42-9B5A0DE5E3CD}" dt="2021-11-15T22:49:52.205" v="4758" actId="207"/>
          <ac:spMkLst>
            <pc:docMk/>
            <pc:sldMk cId="4288833501" sldId="285"/>
            <ac:spMk id="4" creationId="{6B92BECE-30E7-4EB1-BC93-5B9C02B1917D}"/>
          </ac:spMkLst>
        </pc:spChg>
        <pc:picChg chg="add mod">
          <ac:chgData name="Yvonne Quiachon" userId="a924aa9af6ab3cad" providerId="LiveId" clId="{7A4DADE7-7829-40D3-BF42-9B5A0DE5E3CD}" dt="2021-11-15T22:31:52.980" v="3959" actId="1076"/>
          <ac:picMkLst>
            <pc:docMk/>
            <pc:sldMk cId="4288833501" sldId="285"/>
            <ac:picMk id="1026" creationId="{C68CC3C1-A5A8-4A01-9842-0727F0460F58}"/>
          </ac:picMkLst>
        </pc:picChg>
        <pc:picChg chg="add mod">
          <ac:chgData name="Yvonne Quiachon" userId="a924aa9af6ab3cad" providerId="LiveId" clId="{7A4DADE7-7829-40D3-BF42-9B5A0DE5E3CD}" dt="2021-11-15T22:32:18.279" v="3964" actId="1076"/>
          <ac:picMkLst>
            <pc:docMk/>
            <pc:sldMk cId="4288833501" sldId="285"/>
            <ac:picMk id="1028" creationId="{69265C27-E110-4168-B03D-D05B9381C8FC}"/>
          </ac:picMkLst>
        </pc:picChg>
        <pc:picChg chg="add mod">
          <ac:chgData name="Yvonne Quiachon" userId="a924aa9af6ab3cad" providerId="LiveId" clId="{7A4DADE7-7829-40D3-BF42-9B5A0DE5E3CD}" dt="2021-11-15T22:35:21.982" v="4003" actId="1076"/>
          <ac:picMkLst>
            <pc:docMk/>
            <pc:sldMk cId="4288833501" sldId="285"/>
            <ac:picMk id="1030" creationId="{350DC557-2ACE-4699-B527-15CC206C4C16}"/>
          </ac:picMkLst>
        </pc:picChg>
        <pc:picChg chg="del">
          <ac:chgData name="Yvonne Quiachon" userId="a924aa9af6ab3cad" providerId="LiveId" clId="{7A4DADE7-7829-40D3-BF42-9B5A0DE5E3CD}" dt="2021-11-15T22:27:05.602" v="3913" actId="478"/>
          <ac:picMkLst>
            <pc:docMk/>
            <pc:sldMk cId="4288833501" sldId="285"/>
            <ac:picMk id="3074" creationId="{8D87E00D-E45A-4B41-ADBD-C9A4DCE51501}"/>
          </ac:picMkLst>
        </pc:picChg>
        <pc:picChg chg="del mod">
          <ac:chgData name="Yvonne Quiachon" userId="a924aa9af6ab3cad" providerId="LiveId" clId="{7A4DADE7-7829-40D3-BF42-9B5A0DE5E3CD}" dt="2021-11-15T22:27:06.937" v="3915" actId="478"/>
          <ac:picMkLst>
            <pc:docMk/>
            <pc:sldMk cId="4288833501" sldId="285"/>
            <ac:picMk id="3076" creationId="{02425BF9-B9CB-4BCA-9DDF-C484FF802D60}"/>
          </ac:picMkLst>
        </pc:picChg>
      </pc:sldChg>
      <pc:sldChg chg="add del">
        <pc:chgData name="Yvonne Quiachon" userId="a924aa9af6ab3cad" providerId="LiveId" clId="{7A4DADE7-7829-40D3-BF42-9B5A0DE5E3CD}" dt="2021-11-15T22:32:38.917" v="3965" actId="47"/>
        <pc:sldMkLst>
          <pc:docMk/>
          <pc:sldMk cId="1067304656" sldId="286"/>
        </pc:sldMkLst>
      </pc:sldChg>
      <pc:sldChg chg="addSp delSp modSp add mod setBg">
        <pc:chgData name="Yvonne Quiachon" userId="a924aa9af6ab3cad" providerId="LiveId" clId="{7A4DADE7-7829-40D3-BF42-9B5A0DE5E3CD}" dt="2021-11-18T23:17:56.389" v="7119"/>
        <pc:sldMkLst>
          <pc:docMk/>
          <pc:sldMk cId="2947816235" sldId="286"/>
        </pc:sldMkLst>
        <pc:spChg chg="mod">
          <ac:chgData name="Yvonne Quiachon" userId="a924aa9af6ab3cad" providerId="LiveId" clId="{7A4DADE7-7829-40D3-BF42-9B5A0DE5E3CD}" dt="2021-11-18T23:17:53.675" v="7118"/>
          <ac:spMkLst>
            <pc:docMk/>
            <pc:sldMk cId="2947816235" sldId="286"/>
            <ac:spMk id="2" creationId="{CB324B08-C891-4EAF-9C6F-794FC205129A}"/>
          </ac:spMkLst>
        </pc:spChg>
        <pc:spChg chg="mod">
          <ac:chgData name="Yvonne Quiachon" userId="a924aa9af6ab3cad" providerId="LiveId" clId="{7A4DADE7-7829-40D3-BF42-9B5A0DE5E3CD}" dt="2021-11-18T23:17:56.389" v="7119"/>
          <ac:spMkLst>
            <pc:docMk/>
            <pc:sldMk cId="2947816235" sldId="286"/>
            <ac:spMk id="3" creationId="{56AF2CEF-1288-4461-B9FF-1D5CDF128722}"/>
          </ac:spMkLst>
        </pc:spChg>
        <pc:spChg chg="mod">
          <ac:chgData name="Yvonne Quiachon" userId="a924aa9af6ab3cad" providerId="LiveId" clId="{7A4DADE7-7829-40D3-BF42-9B5A0DE5E3CD}" dt="2021-11-15T22:50:12.872" v="4761" actId="207"/>
          <ac:spMkLst>
            <pc:docMk/>
            <pc:sldMk cId="2947816235" sldId="286"/>
            <ac:spMk id="4" creationId="{6B92BECE-30E7-4EB1-BC93-5B9C02B1917D}"/>
          </ac:spMkLst>
        </pc:spChg>
        <pc:picChg chg="del">
          <ac:chgData name="Yvonne Quiachon" userId="a924aa9af6ab3cad" providerId="LiveId" clId="{7A4DADE7-7829-40D3-BF42-9B5A0DE5E3CD}" dt="2021-11-15T22:32:54.892" v="3971" actId="478"/>
          <ac:picMkLst>
            <pc:docMk/>
            <pc:sldMk cId="2947816235" sldId="286"/>
            <ac:picMk id="1026" creationId="{C68CC3C1-A5A8-4A01-9842-0727F0460F58}"/>
          </ac:picMkLst>
        </pc:picChg>
        <pc:picChg chg="del mod">
          <ac:chgData name="Yvonne Quiachon" userId="a924aa9af6ab3cad" providerId="LiveId" clId="{7A4DADE7-7829-40D3-BF42-9B5A0DE5E3CD}" dt="2021-11-15T22:32:56.247" v="3973" actId="478"/>
          <ac:picMkLst>
            <pc:docMk/>
            <pc:sldMk cId="2947816235" sldId="286"/>
            <ac:picMk id="1028" creationId="{69265C27-E110-4168-B03D-D05B9381C8FC}"/>
          </ac:picMkLst>
        </pc:picChg>
        <pc:picChg chg="add mod">
          <ac:chgData name="Yvonne Quiachon" userId="a924aa9af6ab3cad" providerId="LiveId" clId="{7A4DADE7-7829-40D3-BF42-9B5A0DE5E3CD}" dt="2021-11-15T22:33:16.785" v="3976" actId="1076"/>
          <ac:picMkLst>
            <pc:docMk/>
            <pc:sldMk cId="2947816235" sldId="286"/>
            <ac:picMk id="2050" creationId="{A2A2F65F-83F9-4F1D-BA84-6BAEBFBE88C4}"/>
          </ac:picMkLst>
        </pc:picChg>
        <pc:picChg chg="add mod">
          <ac:chgData name="Yvonne Quiachon" userId="a924aa9af6ab3cad" providerId="LiveId" clId="{7A4DADE7-7829-40D3-BF42-9B5A0DE5E3CD}" dt="2021-11-15T22:33:43.526" v="3982" actId="1076"/>
          <ac:picMkLst>
            <pc:docMk/>
            <pc:sldMk cId="2947816235" sldId="286"/>
            <ac:picMk id="2052" creationId="{045E43DD-6D3D-464D-AA83-776C703D2DD9}"/>
          </ac:picMkLst>
        </pc:picChg>
      </pc:sldChg>
      <pc:sldChg chg="addSp delSp modSp add mod setBg">
        <pc:chgData name="Yvonne Quiachon" userId="a924aa9af6ab3cad" providerId="LiveId" clId="{7A4DADE7-7829-40D3-BF42-9B5A0DE5E3CD}" dt="2021-11-18T23:18:02.734" v="7121"/>
        <pc:sldMkLst>
          <pc:docMk/>
          <pc:sldMk cId="4157266664" sldId="287"/>
        </pc:sldMkLst>
        <pc:spChg chg="mod">
          <ac:chgData name="Yvonne Quiachon" userId="a924aa9af6ab3cad" providerId="LiveId" clId="{7A4DADE7-7829-40D3-BF42-9B5A0DE5E3CD}" dt="2021-11-18T23:18:00.480" v="7120"/>
          <ac:spMkLst>
            <pc:docMk/>
            <pc:sldMk cId="4157266664" sldId="287"/>
            <ac:spMk id="2" creationId="{CB324B08-C891-4EAF-9C6F-794FC205129A}"/>
          </ac:spMkLst>
        </pc:spChg>
        <pc:spChg chg="mod">
          <ac:chgData name="Yvonne Quiachon" userId="a924aa9af6ab3cad" providerId="LiveId" clId="{7A4DADE7-7829-40D3-BF42-9B5A0DE5E3CD}" dt="2021-11-18T23:18:02.734" v="7121"/>
          <ac:spMkLst>
            <pc:docMk/>
            <pc:sldMk cId="4157266664" sldId="287"/>
            <ac:spMk id="3" creationId="{56AF2CEF-1288-4461-B9FF-1D5CDF128722}"/>
          </ac:spMkLst>
        </pc:spChg>
        <pc:spChg chg="mod">
          <ac:chgData name="Yvonne Quiachon" userId="a924aa9af6ab3cad" providerId="LiveId" clId="{7A4DADE7-7829-40D3-BF42-9B5A0DE5E3CD}" dt="2021-11-15T22:50:42.970" v="4765" actId="207"/>
          <ac:spMkLst>
            <pc:docMk/>
            <pc:sldMk cId="4157266664" sldId="287"/>
            <ac:spMk id="4" creationId="{6B92BECE-30E7-4EB1-BC93-5B9C02B1917D}"/>
          </ac:spMkLst>
        </pc:spChg>
        <pc:picChg chg="del">
          <ac:chgData name="Yvonne Quiachon" userId="a924aa9af6ab3cad" providerId="LiveId" clId="{7A4DADE7-7829-40D3-BF42-9B5A0DE5E3CD}" dt="2021-11-15T22:33:52.269" v="3984" actId="478"/>
          <ac:picMkLst>
            <pc:docMk/>
            <pc:sldMk cId="4157266664" sldId="287"/>
            <ac:picMk id="2050" creationId="{A2A2F65F-83F9-4F1D-BA84-6BAEBFBE88C4}"/>
          </ac:picMkLst>
        </pc:picChg>
        <pc:picChg chg="del">
          <ac:chgData name="Yvonne Quiachon" userId="a924aa9af6ab3cad" providerId="LiveId" clId="{7A4DADE7-7829-40D3-BF42-9B5A0DE5E3CD}" dt="2021-11-15T22:34:00.758" v="3990" actId="478"/>
          <ac:picMkLst>
            <pc:docMk/>
            <pc:sldMk cId="4157266664" sldId="287"/>
            <ac:picMk id="2052" creationId="{045E43DD-6D3D-464D-AA83-776C703D2DD9}"/>
          </ac:picMkLst>
        </pc:picChg>
        <pc:picChg chg="add mod">
          <ac:chgData name="Yvonne Quiachon" userId="a924aa9af6ab3cad" providerId="LiveId" clId="{7A4DADE7-7829-40D3-BF42-9B5A0DE5E3CD}" dt="2021-11-15T22:34:29.833" v="3993" actId="1076"/>
          <ac:picMkLst>
            <pc:docMk/>
            <pc:sldMk cId="4157266664" sldId="287"/>
            <ac:picMk id="3074" creationId="{747F4EB2-C398-48A7-988A-43809BFDA286}"/>
          </ac:picMkLst>
        </pc:picChg>
        <pc:picChg chg="add mod">
          <ac:chgData name="Yvonne Quiachon" userId="a924aa9af6ab3cad" providerId="LiveId" clId="{7A4DADE7-7829-40D3-BF42-9B5A0DE5E3CD}" dt="2021-11-15T22:34:56.482" v="3998" actId="1076"/>
          <ac:picMkLst>
            <pc:docMk/>
            <pc:sldMk cId="4157266664" sldId="287"/>
            <ac:picMk id="3076" creationId="{CD6295FF-FE08-4860-99EE-EBDBC192F3AD}"/>
          </ac:picMkLst>
        </pc:picChg>
      </pc:sldChg>
      <pc:sldChg chg="addSp modSp new mod setBg">
        <pc:chgData name="Yvonne Quiachon" userId="a924aa9af6ab3cad" providerId="LiveId" clId="{7A4DADE7-7829-40D3-BF42-9B5A0DE5E3CD}" dt="2021-11-15T22:45:39.546" v="4717" actId="113"/>
        <pc:sldMkLst>
          <pc:docMk/>
          <pc:sldMk cId="1560851410" sldId="288"/>
        </pc:sldMkLst>
        <pc:spChg chg="mod">
          <ac:chgData name="Yvonne Quiachon" userId="a924aa9af6ab3cad" providerId="LiveId" clId="{7A4DADE7-7829-40D3-BF42-9B5A0DE5E3CD}" dt="2021-11-15T22:45:39.546" v="4717" actId="113"/>
          <ac:spMkLst>
            <pc:docMk/>
            <pc:sldMk cId="1560851410" sldId="288"/>
            <ac:spMk id="2" creationId="{2350BDC4-7897-4A4B-8270-CCAC97B9AF41}"/>
          </ac:spMkLst>
        </pc:spChg>
        <pc:spChg chg="mod">
          <ac:chgData name="Yvonne Quiachon" userId="a924aa9af6ab3cad" providerId="LiveId" clId="{7A4DADE7-7829-40D3-BF42-9B5A0DE5E3CD}" dt="2021-11-15T22:40:36.289" v="4133" actId="1076"/>
          <ac:spMkLst>
            <pc:docMk/>
            <pc:sldMk cId="1560851410" sldId="288"/>
            <ac:spMk id="3" creationId="{215B9519-D18D-4FA4-8702-8B36E905A762}"/>
          </ac:spMkLst>
        </pc:spChg>
        <pc:spChg chg="add mod">
          <ac:chgData name="Yvonne Quiachon" userId="a924aa9af6ab3cad" providerId="LiveId" clId="{7A4DADE7-7829-40D3-BF42-9B5A0DE5E3CD}" dt="2021-11-15T22:42:57.550" v="4174" actId="207"/>
          <ac:spMkLst>
            <pc:docMk/>
            <pc:sldMk cId="1560851410" sldId="288"/>
            <ac:spMk id="4" creationId="{A4E61B23-438B-4F3D-A2FA-9BF61F13776D}"/>
          </ac:spMkLst>
        </pc:spChg>
        <pc:spChg chg="add mod">
          <ac:chgData name="Yvonne Quiachon" userId="a924aa9af6ab3cad" providerId="LiveId" clId="{7A4DADE7-7829-40D3-BF42-9B5A0DE5E3CD}" dt="2021-11-15T22:45:33.258" v="4716" actId="207"/>
          <ac:spMkLst>
            <pc:docMk/>
            <pc:sldMk cId="1560851410" sldId="288"/>
            <ac:spMk id="5" creationId="{064D7820-DCF7-4CAE-A3F8-CFD5FAC1F59A}"/>
          </ac:spMkLst>
        </pc:spChg>
        <pc:spChg chg="add mod">
          <ac:chgData name="Yvonne Quiachon" userId="a924aa9af6ab3cad" providerId="LiveId" clId="{7A4DADE7-7829-40D3-BF42-9B5A0DE5E3CD}" dt="2021-11-15T22:43:19.189" v="4186" actId="1076"/>
          <ac:spMkLst>
            <pc:docMk/>
            <pc:sldMk cId="1560851410" sldId="288"/>
            <ac:spMk id="6" creationId="{53776382-1A97-41B0-BBF1-72E371C5C872}"/>
          </ac:spMkLst>
        </pc:spChg>
        <pc:picChg chg="add mod">
          <ac:chgData name="Yvonne Quiachon" userId="a924aa9af6ab3cad" providerId="LiveId" clId="{7A4DADE7-7829-40D3-BF42-9B5A0DE5E3CD}" dt="2021-11-15T22:41:46.780" v="4159" actId="14100"/>
          <ac:picMkLst>
            <pc:docMk/>
            <pc:sldMk cId="1560851410" sldId="288"/>
            <ac:picMk id="4098" creationId="{DD3966CD-6012-4268-9F3C-607FA022CF66}"/>
          </ac:picMkLst>
        </pc:picChg>
        <pc:picChg chg="add mod">
          <ac:chgData name="Yvonne Quiachon" userId="a924aa9af6ab3cad" providerId="LiveId" clId="{7A4DADE7-7829-40D3-BF42-9B5A0DE5E3CD}" dt="2021-11-15T22:41:59.035" v="4166" actId="1076"/>
          <ac:picMkLst>
            <pc:docMk/>
            <pc:sldMk cId="1560851410" sldId="288"/>
            <ac:picMk id="4100" creationId="{0D0C8373-7DCE-4E24-8EF7-74A25D0357B0}"/>
          </ac:picMkLst>
        </pc:picChg>
        <pc:picChg chg="add mod">
          <ac:chgData name="Yvonne Quiachon" userId="a924aa9af6ab3cad" providerId="LiveId" clId="{7A4DADE7-7829-40D3-BF42-9B5A0DE5E3CD}" dt="2021-11-15T22:42:05.006" v="4169" actId="1076"/>
          <ac:picMkLst>
            <pc:docMk/>
            <pc:sldMk cId="1560851410" sldId="288"/>
            <ac:picMk id="4102" creationId="{BD013F12-35CB-4AE9-831A-33578FE351B1}"/>
          </ac:picMkLst>
        </pc:picChg>
      </pc:sldChg>
      <pc:sldChg chg="addSp delSp modSp add mod setBg">
        <pc:chgData name="Yvonne Quiachon" userId="a924aa9af6ab3cad" providerId="LiveId" clId="{7A4DADE7-7829-40D3-BF42-9B5A0DE5E3CD}" dt="2021-11-19T00:14:18.522" v="8286" actId="1076"/>
        <pc:sldMkLst>
          <pc:docMk/>
          <pc:sldMk cId="3111462619" sldId="289"/>
        </pc:sldMkLst>
        <pc:spChg chg="mod">
          <ac:chgData name="Yvonne Quiachon" userId="a924aa9af6ab3cad" providerId="LiveId" clId="{7A4DADE7-7829-40D3-BF42-9B5A0DE5E3CD}" dt="2021-11-18T23:19:48.482" v="7137" actId="207"/>
          <ac:spMkLst>
            <pc:docMk/>
            <pc:sldMk cId="3111462619" sldId="289"/>
            <ac:spMk id="2" creationId="{66491D0E-04DF-43F2-81E7-ED97AFB42A3A}"/>
          </ac:spMkLst>
        </pc:spChg>
        <pc:spChg chg="mod">
          <ac:chgData name="Yvonne Quiachon" userId="a924aa9af6ab3cad" providerId="LiveId" clId="{7A4DADE7-7829-40D3-BF42-9B5A0DE5E3CD}" dt="2021-11-18T23:21:41.372" v="7168" actId="27636"/>
          <ac:spMkLst>
            <pc:docMk/>
            <pc:sldMk cId="3111462619" sldId="289"/>
            <ac:spMk id="3" creationId="{21488143-C413-4DEA-8C47-0CB4007FA4D4}"/>
          </ac:spMkLst>
        </pc:spChg>
        <pc:spChg chg="add mod">
          <ac:chgData name="Yvonne Quiachon" userId="a924aa9af6ab3cad" providerId="LiveId" clId="{7A4DADE7-7829-40D3-BF42-9B5A0DE5E3CD}" dt="2021-11-19T00:13:53.055" v="8282" actId="1076"/>
          <ac:spMkLst>
            <pc:docMk/>
            <pc:sldMk cId="3111462619" sldId="289"/>
            <ac:spMk id="4" creationId="{422CDB00-6233-470D-851B-8DD08F041D5B}"/>
          </ac:spMkLst>
        </pc:spChg>
        <pc:spChg chg="add mod ord">
          <ac:chgData name="Yvonne Quiachon" userId="a924aa9af6ab3cad" providerId="LiveId" clId="{7A4DADE7-7829-40D3-BF42-9B5A0DE5E3CD}" dt="2021-11-19T00:14:03.612" v="8283" actId="1076"/>
          <ac:spMkLst>
            <pc:docMk/>
            <pc:sldMk cId="3111462619" sldId="289"/>
            <ac:spMk id="9" creationId="{D8196BCC-F26D-44FE-BFF0-40005970B5D3}"/>
          </ac:spMkLst>
        </pc:spChg>
        <pc:spChg chg="add del mod">
          <ac:chgData name="Yvonne Quiachon" userId="a924aa9af6ab3cad" providerId="LiveId" clId="{7A4DADE7-7829-40D3-BF42-9B5A0DE5E3CD}" dt="2021-11-18T22:07:42.089" v="6269" actId="478"/>
          <ac:spMkLst>
            <pc:docMk/>
            <pc:sldMk cId="3111462619" sldId="289"/>
            <ac:spMk id="10" creationId="{B0EC7384-6E1E-45BF-8445-AA892DB4C7B7}"/>
          </ac:spMkLst>
        </pc:spChg>
        <pc:spChg chg="add mod">
          <ac:chgData name="Yvonne Quiachon" userId="a924aa9af6ab3cad" providerId="LiveId" clId="{7A4DADE7-7829-40D3-BF42-9B5A0DE5E3CD}" dt="2021-11-19T00:14:18.522" v="8286" actId="1076"/>
          <ac:spMkLst>
            <pc:docMk/>
            <pc:sldMk cId="3111462619" sldId="289"/>
            <ac:spMk id="11" creationId="{4A6BF98C-2023-4045-A43C-82AFBAA74E91}"/>
          </ac:spMkLst>
        </pc:spChg>
        <pc:spChg chg="add mod ord">
          <ac:chgData name="Yvonne Quiachon" userId="a924aa9af6ab3cad" providerId="LiveId" clId="{7A4DADE7-7829-40D3-BF42-9B5A0DE5E3CD}" dt="2021-11-19T00:14:14.189" v="8285" actId="1076"/>
          <ac:spMkLst>
            <pc:docMk/>
            <pc:sldMk cId="3111462619" sldId="289"/>
            <ac:spMk id="12" creationId="{B17D5C1D-9F08-4004-94C8-D51A9076B0C3}"/>
          </ac:spMkLst>
        </pc:spChg>
        <pc:spChg chg="add del mod">
          <ac:chgData name="Yvonne Quiachon" userId="a924aa9af6ab3cad" providerId="LiveId" clId="{7A4DADE7-7829-40D3-BF42-9B5A0DE5E3CD}" dt="2021-11-18T22:07:11.173" v="6262" actId="478"/>
          <ac:spMkLst>
            <pc:docMk/>
            <pc:sldMk cId="3111462619" sldId="289"/>
            <ac:spMk id="13" creationId="{ADCB982D-B08F-4B47-B1AC-72BE298E3D97}"/>
          </ac:spMkLst>
        </pc:spChg>
        <pc:spChg chg="add mod">
          <ac:chgData name="Yvonne Quiachon" userId="a924aa9af6ab3cad" providerId="LiveId" clId="{7A4DADE7-7829-40D3-BF42-9B5A0DE5E3CD}" dt="2021-11-19T00:13:42.200" v="8280" actId="1076"/>
          <ac:spMkLst>
            <pc:docMk/>
            <pc:sldMk cId="3111462619" sldId="289"/>
            <ac:spMk id="14" creationId="{F3B22126-1DF3-425E-B3C6-581545C903BF}"/>
          </ac:spMkLst>
        </pc:spChg>
        <pc:picChg chg="del">
          <ac:chgData name="Yvonne Quiachon" userId="a924aa9af6ab3cad" providerId="LiveId" clId="{7A4DADE7-7829-40D3-BF42-9B5A0DE5E3CD}" dt="2021-11-15T23:08:43.870" v="5158" actId="478"/>
          <ac:picMkLst>
            <pc:docMk/>
            <pc:sldMk cId="3111462619" sldId="289"/>
            <ac:picMk id="5" creationId="{880A0637-6971-4EB9-BF22-B19AA366B191}"/>
          </ac:picMkLst>
        </pc:picChg>
        <pc:picChg chg="add mod">
          <ac:chgData name="Yvonne Quiachon" userId="a924aa9af6ab3cad" providerId="LiveId" clId="{7A4DADE7-7829-40D3-BF42-9B5A0DE5E3CD}" dt="2021-11-19T00:13:38.350" v="8279" actId="1076"/>
          <ac:picMkLst>
            <pc:docMk/>
            <pc:sldMk cId="3111462619" sldId="289"/>
            <ac:picMk id="1026" creationId="{EBA79EF0-7A7E-4980-BF23-6D02A867058B}"/>
          </ac:picMkLst>
        </pc:picChg>
        <pc:picChg chg="add del mod">
          <ac:chgData name="Yvonne Quiachon" userId="a924aa9af6ab3cad" providerId="LiveId" clId="{7A4DADE7-7829-40D3-BF42-9B5A0DE5E3CD}" dt="2021-11-15T23:24:26.765" v="5505" actId="478"/>
          <ac:picMkLst>
            <pc:docMk/>
            <pc:sldMk cId="3111462619" sldId="289"/>
            <ac:picMk id="5122" creationId="{23EA6103-582F-43E0-9777-DC8D4A5948AB}"/>
          </ac:picMkLst>
        </pc:picChg>
        <pc:picChg chg="add del mod">
          <ac:chgData name="Yvonne Quiachon" userId="a924aa9af6ab3cad" providerId="LiveId" clId="{7A4DADE7-7829-40D3-BF42-9B5A0DE5E3CD}" dt="2021-11-18T22:05:25.541" v="6244" actId="478"/>
          <ac:picMkLst>
            <pc:docMk/>
            <pc:sldMk cId="3111462619" sldId="289"/>
            <ac:picMk id="5124" creationId="{E0540BF9-DA65-4F0C-9A1B-8A425FE1A94F}"/>
          </ac:picMkLst>
        </pc:picChg>
        <pc:picChg chg="add del mod">
          <ac:chgData name="Yvonne Quiachon" userId="a924aa9af6ab3cad" providerId="LiveId" clId="{7A4DADE7-7829-40D3-BF42-9B5A0DE5E3CD}" dt="2021-11-18T22:05:26.946" v="6245" actId="478"/>
          <ac:picMkLst>
            <pc:docMk/>
            <pc:sldMk cId="3111462619" sldId="289"/>
            <ac:picMk id="5126" creationId="{E9FF50A7-02FD-4E42-9DD0-77426B0ECC01}"/>
          </ac:picMkLst>
        </pc:picChg>
      </pc:sldChg>
      <pc:sldChg chg="addSp delSp modSp new mod setBg">
        <pc:chgData name="Yvonne Quiachon" userId="a924aa9af6ab3cad" providerId="LiveId" clId="{7A4DADE7-7829-40D3-BF42-9B5A0DE5E3CD}" dt="2021-11-18T23:23:08.145" v="7186" actId="13822"/>
        <pc:sldMkLst>
          <pc:docMk/>
          <pc:sldMk cId="1277253308" sldId="290"/>
        </pc:sldMkLst>
        <pc:spChg chg="del">
          <ac:chgData name="Yvonne Quiachon" userId="a924aa9af6ab3cad" providerId="LiveId" clId="{7A4DADE7-7829-40D3-BF42-9B5A0DE5E3CD}" dt="2021-11-15T23:35:12.623" v="5647" actId="478"/>
          <ac:spMkLst>
            <pc:docMk/>
            <pc:sldMk cId="1277253308" sldId="290"/>
            <ac:spMk id="2" creationId="{4BF80E54-D3BD-41B5-90D8-EE3AE2EC9E09}"/>
          </ac:spMkLst>
        </pc:spChg>
        <pc:spChg chg="del mod">
          <ac:chgData name="Yvonne Quiachon" userId="a924aa9af6ab3cad" providerId="LiveId" clId="{7A4DADE7-7829-40D3-BF42-9B5A0DE5E3CD}" dt="2021-11-15T23:35:08.361" v="5646" actId="478"/>
          <ac:spMkLst>
            <pc:docMk/>
            <pc:sldMk cId="1277253308" sldId="290"/>
            <ac:spMk id="3" creationId="{E0888BBA-E77A-4A8B-A86D-C89111AADDFA}"/>
          </ac:spMkLst>
        </pc:spChg>
        <pc:spChg chg="add mod">
          <ac:chgData name="Yvonne Quiachon" userId="a924aa9af6ab3cad" providerId="LiveId" clId="{7A4DADE7-7829-40D3-BF42-9B5A0DE5E3CD}" dt="2021-11-18T23:23:05.380" v="7185" actId="13822"/>
          <ac:spMkLst>
            <pc:docMk/>
            <pc:sldMk cId="1277253308" sldId="290"/>
            <ac:spMk id="4" creationId="{C051DAF8-D797-49C9-8FE5-1A8255AB2967}"/>
          </ac:spMkLst>
        </pc:spChg>
        <pc:spChg chg="add mod">
          <ac:chgData name="Yvonne Quiachon" userId="a924aa9af6ab3cad" providerId="LiveId" clId="{7A4DADE7-7829-40D3-BF42-9B5A0DE5E3CD}" dt="2021-11-18T23:22:55.509" v="7184" actId="13822"/>
          <ac:spMkLst>
            <pc:docMk/>
            <pc:sldMk cId="1277253308" sldId="290"/>
            <ac:spMk id="5" creationId="{BC71F5CC-F21A-4DDF-9DEE-C97A1C3F7A4F}"/>
          </ac:spMkLst>
        </pc:spChg>
        <pc:spChg chg="add mod">
          <ac:chgData name="Yvonne Quiachon" userId="a924aa9af6ab3cad" providerId="LiveId" clId="{7A4DADE7-7829-40D3-BF42-9B5A0DE5E3CD}" dt="2021-11-18T23:23:08.145" v="7186" actId="13822"/>
          <ac:spMkLst>
            <pc:docMk/>
            <pc:sldMk cId="1277253308" sldId="290"/>
            <ac:spMk id="6" creationId="{4A9A3DD8-1900-4DD9-881F-949E17CCF772}"/>
          </ac:spMkLst>
        </pc:spChg>
        <pc:spChg chg="add mod">
          <ac:chgData name="Yvonne Quiachon" userId="a924aa9af6ab3cad" providerId="LiveId" clId="{7A4DADE7-7829-40D3-BF42-9B5A0DE5E3CD}" dt="2021-11-18T22:47:55.246" v="6328" actId="13822"/>
          <ac:spMkLst>
            <pc:docMk/>
            <pc:sldMk cId="1277253308" sldId="290"/>
            <ac:spMk id="14" creationId="{4479DE35-6BC6-4FFC-BA78-C454CAF31006}"/>
          </ac:spMkLst>
        </pc:spChg>
        <pc:spChg chg="add mod">
          <ac:chgData name="Yvonne Quiachon" userId="a924aa9af6ab3cad" providerId="LiveId" clId="{7A4DADE7-7829-40D3-BF42-9B5A0DE5E3CD}" dt="2021-11-18T22:47:53.523" v="6327" actId="13822"/>
          <ac:spMkLst>
            <pc:docMk/>
            <pc:sldMk cId="1277253308" sldId="290"/>
            <ac:spMk id="15" creationId="{ACD1ED92-E24F-45A6-9BC8-3E0AC498094B}"/>
          </ac:spMkLst>
        </pc:spChg>
        <pc:spChg chg="add mod">
          <ac:chgData name="Yvonne Quiachon" userId="a924aa9af6ab3cad" providerId="LiveId" clId="{7A4DADE7-7829-40D3-BF42-9B5A0DE5E3CD}" dt="2021-11-18T22:47:46.927" v="6326" actId="13822"/>
          <ac:spMkLst>
            <pc:docMk/>
            <pc:sldMk cId="1277253308" sldId="290"/>
            <ac:spMk id="16" creationId="{694DD09D-3A7A-4607-AE57-DCF46EA75C57}"/>
          </ac:spMkLst>
        </pc:spChg>
        <pc:spChg chg="add mod">
          <ac:chgData name="Yvonne Quiachon" userId="a924aa9af6ab3cad" providerId="LiveId" clId="{7A4DADE7-7829-40D3-BF42-9B5A0DE5E3CD}" dt="2021-11-18T23:21:59.643" v="7172" actId="13822"/>
          <ac:spMkLst>
            <pc:docMk/>
            <pc:sldMk cId="1277253308" sldId="290"/>
            <ac:spMk id="17" creationId="{6CAFFA60-DC20-477F-8A56-5A67034CD6A1}"/>
          </ac:spMkLst>
        </pc:spChg>
        <pc:spChg chg="add mod">
          <ac:chgData name="Yvonne Quiachon" userId="a924aa9af6ab3cad" providerId="LiveId" clId="{7A4DADE7-7829-40D3-BF42-9B5A0DE5E3CD}" dt="2021-11-18T22:43:29.233" v="6281" actId="14100"/>
          <ac:spMkLst>
            <pc:docMk/>
            <pc:sldMk cId="1277253308" sldId="290"/>
            <ac:spMk id="18" creationId="{850D8839-93C5-4AF3-8CEB-4FD257EC2B03}"/>
          </ac:spMkLst>
        </pc:spChg>
        <pc:spChg chg="add mod">
          <ac:chgData name="Yvonne Quiachon" userId="a924aa9af6ab3cad" providerId="LiveId" clId="{7A4DADE7-7829-40D3-BF42-9B5A0DE5E3CD}" dt="2021-11-18T23:21:57.480" v="7171" actId="13822"/>
          <ac:spMkLst>
            <pc:docMk/>
            <pc:sldMk cId="1277253308" sldId="290"/>
            <ac:spMk id="19" creationId="{0BCE128E-7C59-45E0-8A01-E84680524BF1}"/>
          </ac:spMkLst>
        </pc:spChg>
        <pc:spChg chg="add mod">
          <ac:chgData name="Yvonne Quiachon" userId="a924aa9af6ab3cad" providerId="LiveId" clId="{7A4DADE7-7829-40D3-BF42-9B5A0DE5E3CD}" dt="2021-11-18T22:47:43.167" v="6324" actId="13822"/>
          <ac:spMkLst>
            <pc:docMk/>
            <pc:sldMk cId="1277253308" sldId="290"/>
            <ac:spMk id="20" creationId="{CB66FA78-FF6A-4F40-B193-A0A4D58D65D3}"/>
          </ac:spMkLst>
        </pc:spChg>
        <pc:spChg chg="add del mod">
          <ac:chgData name="Yvonne Quiachon" userId="a924aa9af6ab3cad" providerId="LiveId" clId="{7A4DADE7-7829-40D3-BF42-9B5A0DE5E3CD}" dt="2021-11-18T22:47:05.373" v="6312" actId="478"/>
          <ac:spMkLst>
            <pc:docMk/>
            <pc:sldMk cId="1277253308" sldId="290"/>
            <ac:spMk id="21" creationId="{C04E48F2-3E54-44B9-820F-DC93FCBD389C}"/>
          </ac:spMkLst>
        </pc:spChg>
        <pc:spChg chg="add del mod">
          <ac:chgData name="Yvonne Quiachon" userId="a924aa9af6ab3cad" providerId="LiveId" clId="{7A4DADE7-7829-40D3-BF42-9B5A0DE5E3CD}" dt="2021-11-18T22:47:07.269" v="6313" actId="478"/>
          <ac:spMkLst>
            <pc:docMk/>
            <pc:sldMk cId="1277253308" sldId="290"/>
            <ac:spMk id="22" creationId="{12D45E12-F959-4B67-AD65-DC1DF287D217}"/>
          </ac:spMkLst>
        </pc:spChg>
        <pc:spChg chg="add mod">
          <ac:chgData name="Yvonne Quiachon" userId="a924aa9af6ab3cad" providerId="LiveId" clId="{7A4DADE7-7829-40D3-BF42-9B5A0DE5E3CD}" dt="2021-11-18T22:47:44.907" v="6325" actId="13822"/>
          <ac:spMkLst>
            <pc:docMk/>
            <pc:sldMk cId="1277253308" sldId="290"/>
            <ac:spMk id="23" creationId="{3E7C0B1E-9C12-4758-BD76-F1FF646CED34}"/>
          </ac:spMkLst>
        </pc:spChg>
        <pc:spChg chg="add mod">
          <ac:chgData name="Yvonne Quiachon" userId="a924aa9af6ab3cad" providerId="LiveId" clId="{7A4DADE7-7829-40D3-BF42-9B5A0DE5E3CD}" dt="2021-11-18T22:47:41.235" v="6323" actId="13822"/>
          <ac:spMkLst>
            <pc:docMk/>
            <pc:sldMk cId="1277253308" sldId="290"/>
            <ac:spMk id="24" creationId="{34361752-8102-4B61-90DB-2CB9115470A3}"/>
          </ac:spMkLst>
        </pc:spChg>
        <pc:picChg chg="add mod">
          <ac:chgData name="Yvonne Quiachon" userId="a924aa9af6ab3cad" providerId="LiveId" clId="{7A4DADE7-7829-40D3-BF42-9B5A0DE5E3CD}" dt="2021-11-18T22:43:03.150" v="6277" actId="1076"/>
          <ac:picMkLst>
            <pc:docMk/>
            <pc:sldMk cId="1277253308" sldId="290"/>
            <ac:picMk id="2050" creationId="{27174BDB-8D64-4321-A562-D043586CF3C7}"/>
          </ac:picMkLst>
        </pc:picChg>
        <pc:picChg chg="add mod">
          <ac:chgData name="Yvonne Quiachon" userId="a924aa9af6ab3cad" providerId="LiveId" clId="{7A4DADE7-7829-40D3-BF42-9B5A0DE5E3CD}" dt="2021-11-18T22:44:58.740" v="6294" actId="1076"/>
          <ac:picMkLst>
            <pc:docMk/>
            <pc:sldMk cId="1277253308" sldId="290"/>
            <ac:picMk id="2052" creationId="{EFDDFCA8-097A-4664-84CE-3420CE060F10}"/>
          </ac:picMkLst>
        </pc:picChg>
        <pc:picChg chg="add mod">
          <ac:chgData name="Yvonne Quiachon" userId="a924aa9af6ab3cad" providerId="LiveId" clId="{7A4DADE7-7829-40D3-BF42-9B5A0DE5E3CD}" dt="2021-11-18T22:46:47.343" v="6306" actId="167"/>
          <ac:picMkLst>
            <pc:docMk/>
            <pc:sldMk cId="1277253308" sldId="290"/>
            <ac:picMk id="2054" creationId="{CD4C05EF-3115-48B3-975B-C2869F7CA634}"/>
          </ac:picMkLst>
        </pc:picChg>
        <pc:picChg chg="add del mod">
          <ac:chgData name="Yvonne Quiachon" userId="a924aa9af6ab3cad" providerId="LiveId" clId="{7A4DADE7-7829-40D3-BF42-9B5A0DE5E3CD}" dt="2021-11-18T22:43:42.848" v="6284" actId="478"/>
          <ac:picMkLst>
            <pc:docMk/>
            <pc:sldMk cId="1277253308" sldId="290"/>
            <ac:picMk id="6146" creationId="{27C3618F-5F2D-4E80-B7C8-11D3C73E6A96}"/>
          </ac:picMkLst>
        </pc:picChg>
        <pc:picChg chg="add del mod">
          <ac:chgData name="Yvonne Quiachon" userId="a924aa9af6ab3cad" providerId="LiveId" clId="{7A4DADE7-7829-40D3-BF42-9B5A0DE5E3CD}" dt="2021-11-18T22:43:44.209" v="6285" actId="478"/>
          <ac:picMkLst>
            <pc:docMk/>
            <pc:sldMk cId="1277253308" sldId="290"/>
            <ac:picMk id="6148" creationId="{107BCE44-7B7F-4515-B761-1487A4C5328F}"/>
          </ac:picMkLst>
        </pc:picChg>
        <pc:picChg chg="add del mod">
          <ac:chgData name="Yvonne Quiachon" userId="a924aa9af6ab3cad" providerId="LiveId" clId="{7A4DADE7-7829-40D3-BF42-9B5A0DE5E3CD}" dt="2021-11-18T22:43:45.513" v="6286" actId="478"/>
          <ac:picMkLst>
            <pc:docMk/>
            <pc:sldMk cId="1277253308" sldId="290"/>
            <ac:picMk id="6150" creationId="{932E403D-F866-4A5E-8702-3C645BBBB7F7}"/>
          </ac:picMkLst>
        </pc:picChg>
        <pc:picChg chg="add del mod">
          <ac:chgData name="Yvonne Quiachon" userId="a924aa9af6ab3cad" providerId="LiveId" clId="{7A4DADE7-7829-40D3-BF42-9B5A0DE5E3CD}" dt="2021-11-18T22:43:46.693" v="6287" actId="478"/>
          <ac:picMkLst>
            <pc:docMk/>
            <pc:sldMk cId="1277253308" sldId="290"/>
            <ac:picMk id="6152" creationId="{C544799E-1040-4F3C-AE08-3639F9626505}"/>
          </ac:picMkLst>
        </pc:picChg>
        <pc:picChg chg="add del mod">
          <ac:chgData name="Yvonne Quiachon" userId="a924aa9af6ab3cad" providerId="LiveId" clId="{7A4DADE7-7829-40D3-BF42-9B5A0DE5E3CD}" dt="2021-11-18T22:08:25.408" v="6271" actId="478"/>
          <ac:picMkLst>
            <pc:docMk/>
            <pc:sldMk cId="1277253308" sldId="290"/>
            <ac:picMk id="6154" creationId="{0BC12820-6D3E-4253-8B7D-04F583CC770A}"/>
          </ac:picMkLst>
        </pc:picChg>
        <pc:picChg chg="add del mod">
          <ac:chgData name="Yvonne Quiachon" userId="a924aa9af6ab3cad" providerId="LiveId" clId="{7A4DADE7-7829-40D3-BF42-9B5A0DE5E3CD}" dt="2021-11-18T22:08:24.020" v="6270" actId="478"/>
          <ac:picMkLst>
            <pc:docMk/>
            <pc:sldMk cId="1277253308" sldId="290"/>
            <ac:picMk id="6156" creationId="{6EF42071-C7ED-498F-A647-842BD72912E1}"/>
          </ac:picMkLst>
        </pc:picChg>
        <pc:picChg chg="add del">
          <ac:chgData name="Yvonne Quiachon" userId="a924aa9af6ab3cad" providerId="LiveId" clId="{7A4DADE7-7829-40D3-BF42-9B5A0DE5E3CD}" dt="2021-11-15T23:39:48.016" v="5693" actId="478"/>
          <ac:picMkLst>
            <pc:docMk/>
            <pc:sldMk cId="1277253308" sldId="290"/>
            <ac:picMk id="6158" creationId="{1CB0F123-481A-410B-912A-AE7C58211789}"/>
          </ac:picMkLst>
        </pc:picChg>
      </pc:sldChg>
      <pc:sldChg chg="addSp delSp modSp new mod setBg">
        <pc:chgData name="Yvonne Quiachon" userId="a924aa9af6ab3cad" providerId="LiveId" clId="{7A4DADE7-7829-40D3-BF42-9B5A0DE5E3CD}" dt="2021-11-18T23:34:38.718" v="7639" actId="1076"/>
        <pc:sldMkLst>
          <pc:docMk/>
          <pc:sldMk cId="3622331911" sldId="291"/>
        </pc:sldMkLst>
        <pc:spChg chg="mod">
          <ac:chgData name="Yvonne Quiachon" userId="a924aa9af6ab3cad" providerId="LiveId" clId="{7A4DADE7-7829-40D3-BF42-9B5A0DE5E3CD}" dt="2021-11-18T23:34:13.619" v="7630" actId="207"/>
          <ac:spMkLst>
            <pc:docMk/>
            <pc:sldMk cId="3622331911" sldId="291"/>
            <ac:spMk id="2" creationId="{9324E950-36A1-4F9C-B189-2531357E387C}"/>
          </ac:spMkLst>
        </pc:spChg>
        <pc:spChg chg="del mod">
          <ac:chgData name="Yvonne Quiachon" userId="a924aa9af6ab3cad" providerId="LiveId" clId="{7A4DADE7-7829-40D3-BF42-9B5A0DE5E3CD}" dt="2021-11-18T23:29:20.110" v="7546" actId="478"/>
          <ac:spMkLst>
            <pc:docMk/>
            <pc:sldMk cId="3622331911" sldId="291"/>
            <ac:spMk id="3" creationId="{7EE19554-23E3-4FD9-8990-EE032C165779}"/>
          </ac:spMkLst>
        </pc:spChg>
        <pc:spChg chg="add mod">
          <ac:chgData name="Yvonne Quiachon" userId="a924aa9af6ab3cad" providerId="LiveId" clId="{7A4DADE7-7829-40D3-BF42-9B5A0DE5E3CD}" dt="2021-11-18T23:34:10.670" v="7629" actId="207"/>
          <ac:spMkLst>
            <pc:docMk/>
            <pc:sldMk cId="3622331911" sldId="291"/>
            <ac:spMk id="4" creationId="{E4540A15-DCD9-4D34-8B1F-3290E4EB5173}"/>
          </ac:spMkLst>
        </pc:spChg>
        <pc:spChg chg="add mod">
          <ac:chgData name="Yvonne Quiachon" userId="a924aa9af6ab3cad" providerId="LiveId" clId="{7A4DADE7-7829-40D3-BF42-9B5A0DE5E3CD}" dt="2021-11-18T23:34:18.827" v="7631" actId="207"/>
          <ac:spMkLst>
            <pc:docMk/>
            <pc:sldMk cId="3622331911" sldId="291"/>
            <ac:spMk id="5" creationId="{5DC464E3-B581-4B60-A9D4-EA881C5DAFCB}"/>
          </ac:spMkLst>
        </pc:spChg>
        <pc:spChg chg="add mod">
          <ac:chgData name="Yvonne Quiachon" userId="a924aa9af6ab3cad" providerId="LiveId" clId="{7A4DADE7-7829-40D3-BF42-9B5A0DE5E3CD}" dt="2021-11-18T23:34:27.525" v="7633" actId="1076"/>
          <ac:spMkLst>
            <pc:docMk/>
            <pc:sldMk cId="3622331911" sldId="291"/>
            <ac:spMk id="6" creationId="{AFF804FE-04CD-4460-994F-1A3B2DC7AF8F}"/>
          </ac:spMkLst>
        </pc:spChg>
        <pc:spChg chg="add del">
          <ac:chgData name="Yvonne Quiachon" userId="a924aa9af6ab3cad" providerId="LiveId" clId="{7A4DADE7-7829-40D3-BF42-9B5A0DE5E3CD}" dt="2021-11-15T23:46:41.314" v="5897" actId="26606"/>
          <ac:spMkLst>
            <pc:docMk/>
            <pc:sldMk cId="3622331911" sldId="291"/>
            <ac:spMk id="73" creationId="{9D3B3C7E-BC2D-4436-8B03-AC421FA66787}"/>
          </ac:spMkLst>
        </pc:spChg>
        <pc:spChg chg="add del">
          <ac:chgData name="Yvonne Quiachon" userId="a924aa9af6ab3cad" providerId="LiveId" clId="{7A4DADE7-7829-40D3-BF42-9B5A0DE5E3CD}" dt="2021-11-15T23:46:41.314" v="5897" actId="26606"/>
          <ac:spMkLst>
            <pc:docMk/>
            <pc:sldMk cId="3622331911" sldId="291"/>
            <ac:spMk id="80" creationId="{DD8EACB7-D372-470B-B76E-A829D00310CD}"/>
          </ac:spMkLst>
        </pc:spChg>
        <pc:spChg chg="add del">
          <ac:chgData name="Yvonne Quiachon" userId="a924aa9af6ab3cad" providerId="LiveId" clId="{7A4DADE7-7829-40D3-BF42-9B5A0DE5E3CD}" dt="2021-11-15T23:46:41.314" v="5897" actId="26606"/>
          <ac:spMkLst>
            <pc:docMk/>
            <pc:sldMk cId="3622331911" sldId="291"/>
            <ac:spMk id="82" creationId="{C7EA4B13-46D3-41EE-95DA-7B2100DE940B}"/>
          </ac:spMkLst>
        </pc:spChg>
        <pc:spChg chg="add del">
          <ac:chgData name="Yvonne Quiachon" userId="a924aa9af6ab3cad" providerId="LiveId" clId="{7A4DADE7-7829-40D3-BF42-9B5A0DE5E3CD}" dt="2021-11-15T23:46:42.961" v="5899" actId="26606"/>
          <ac:spMkLst>
            <pc:docMk/>
            <pc:sldMk cId="3622331911" sldId="291"/>
            <ac:spMk id="8198" creationId="{51A01047-632B-4F57-9CDB-AA680D5BBB19}"/>
          </ac:spMkLst>
        </pc:spChg>
        <pc:spChg chg="add del">
          <ac:chgData name="Yvonne Quiachon" userId="a924aa9af6ab3cad" providerId="LiveId" clId="{7A4DADE7-7829-40D3-BF42-9B5A0DE5E3CD}" dt="2021-11-15T23:46:42.961" v="5899" actId="26606"/>
          <ac:spMkLst>
            <pc:docMk/>
            <pc:sldMk cId="3622331911" sldId="291"/>
            <ac:spMk id="8199" creationId="{48EF695B-E7DE-4164-862A-9CD06DFB0EC0}"/>
          </ac:spMkLst>
        </pc:spChg>
        <pc:spChg chg="add del">
          <ac:chgData name="Yvonne Quiachon" userId="a924aa9af6ab3cad" providerId="LiveId" clId="{7A4DADE7-7829-40D3-BF42-9B5A0DE5E3CD}" dt="2021-11-15T23:46:43.505" v="5901" actId="26606"/>
          <ac:spMkLst>
            <pc:docMk/>
            <pc:sldMk cId="3622331911" sldId="291"/>
            <ac:spMk id="8202" creationId="{9D3B3C7E-BC2D-4436-8B03-AC421FA66787}"/>
          </ac:spMkLst>
        </pc:spChg>
        <pc:spChg chg="add del">
          <ac:chgData name="Yvonne Quiachon" userId="a924aa9af6ab3cad" providerId="LiveId" clId="{7A4DADE7-7829-40D3-BF42-9B5A0DE5E3CD}" dt="2021-11-15T23:46:43.505" v="5901" actId="26606"/>
          <ac:spMkLst>
            <pc:docMk/>
            <pc:sldMk cId="3622331911" sldId="291"/>
            <ac:spMk id="8206" creationId="{DD8EACB7-D372-470B-B76E-A829D00310CD}"/>
          </ac:spMkLst>
        </pc:spChg>
        <pc:spChg chg="add del">
          <ac:chgData name="Yvonne Quiachon" userId="a924aa9af6ab3cad" providerId="LiveId" clId="{7A4DADE7-7829-40D3-BF42-9B5A0DE5E3CD}" dt="2021-11-15T23:46:43.505" v="5901" actId="26606"/>
          <ac:spMkLst>
            <pc:docMk/>
            <pc:sldMk cId="3622331911" sldId="291"/>
            <ac:spMk id="8207" creationId="{FBE11A49-02A1-4D4C-9A49-CDF496B1094F}"/>
          </ac:spMkLst>
        </pc:spChg>
        <pc:spChg chg="add del">
          <ac:chgData name="Yvonne Quiachon" userId="a924aa9af6ab3cad" providerId="LiveId" clId="{7A4DADE7-7829-40D3-BF42-9B5A0DE5E3CD}" dt="2021-11-15T23:46:44.014" v="5903" actId="26606"/>
          <ac:spMkLst>
            <pc:docMk/>
            <pc:sldMk cId="3622331911" sldId="291"/>
            <ac:spMk id="8210" creationId="{7B22176A-41DB-4D9A-9B6F-F2296F1ED173}"/>
          </ac:spMkLst>
        </pc:spChg>
        <pc:spChg chg="add del">
          <ac:chgData name="Yvonne Quiachon" userId="a924aa9af6ab3cad" providerId="LiveId" clId="{7A4DADE7-7829-40D3-BF42-9B5A0DE5E3CD}" dt="2021-11-15T23:46:44.014" v="5903" actId="26606"/>
          <ac:spMkLst>
            <pc:docMk/>
            <pc:sldMk cId="3622331911" sldId="291"/>
            <ac:spMk id="8211" creationId="{774A8DF5-445E-49C5-B10A-8DF5FEFBCC46}"/>
          </ac:spMkLst>
        </pc:spChg>
        <pc:spChg chg="add del">
          <ac:chgData name="Yvonne Quiachon" userId="a924aa9af6ab3cad" providerId="LiveId" clId="{7A4DADE7-7829-40D3-BF42-9B5A0DE5E3CD}" dt="2021-11-15T23:46:44.014" v="5903" actId="26606"/>
          <ac:spMkLst>
            <pc:docMk/>
            <pc:sldMk cId="3622331911" sldId="291"/>
            <ac:spMk id="8212" creationId="{9A4E38D9-EFB8-40B5-B42B-514FBF180360}"/>
          </ac:spMkLst>
        </pc:spChg>
        <pc:spChg chg="add del">
          <ac:chgData name="Yvonne Quiachon" userId="a924aa9af6ab3cad" providerId="LiveId" clId="{7A4DADE7-7829-40D3-BF42-9B5A0DE5E3CD}" dt="2021-11-15T23:46:45.549" v="5905" actId="26606"/>
          <ac:spMkLst>
            <pc:docMk/>
            <pc:sldMk cId="3622331911" sldId="291"/>
            <ac:spMk id="8216" creationId="{9D3B3C7E-BC2D-4436-8B03-AC421FA66787}"/>
          </ac:spMkLst>
        </pc:spChg>
        <pc:spChg chg="add del">
          <ac:chgData name="Yvonne Quiachon" userId="a924aa9af6ab3cad" providerId="LiveId" clId="{7A4DADE7-7829-40D3-BF42-9B5A0DE5E3CD}" dt="2021-11-15T23:46:45.549" v="5905" actId="26606"/>
          <ac:spMkLst>
            <pc:docMk/>
            <pc:sldMk cId="3622331911" sldId="291"/>
            <ac:spMk id="8220" creationId="{4905C695-F54E-4EF8-8AEF-811D460E7AFE}"/>
          </ac:spMkLst>
        </pc:spChg>
        <pc:spChg chg="add del">
          <ac:chgData name="Yvonne Quiachon" userId="a924aa9af6ab3cad" providerId="LiveId" clId="{7A4DADE7-7829-40D3-BF42-9B5A0DE5E3CD}" dt="2021-11-15T23:46:45.549" v="5905" actId="26606"/>
          <ac:spMkLst>
            <pc:docMk/>
            <pc:sldMk cId="3622331911" sldId="291"/>
            <ac:spMk id="8221" creationId="{485CD2A3-2099-476E-9A85-55DC735FA2B7}"/>
          </ac:spMkLst>
        </pc:spChg>
        <pc:spChg chg="add del">
          <ac:chgData name="Yvonne Quiachon" userId="a924aa9af6ab3cad" providerId="LiveId" clId="{7A4DADE7-7829-40D3-BF42-9B5A0DE5E3CD}" dt="2021-11-15T23:46:47.330" v="5907" actId="26606"/>
          <ac:spMkLst>
            <pc:docMk/>
            <pc:sldMk cId="3622331911" sldId="291"/>
            <ac:spMk id="8225" creationId="{9D3B3C7E-BC2D-4436-8B03-AC421FA66787}"/>
          </ac:spMkLst>
        </pc:spChg>
        <pc:spChg chg="add del">
          <ac:chgData name="Yvonne Quiachon" userId="a924aa9af6ab3cad" providerId="LiveId" clId="{7A4DADE7-7829-40D3-BF42-9B5A0DE5E3CD}" dt="2021-11-15T23:46:47.330" v="5907" actId="26606"/>
          <ac:spMkLst>
            <pc:docMk/>
            <pc:sldMk cId="3622331911" sldId="291"/>
            <ac:spMk id="8228" creationId="{B2B1E415-24A0-4E31-873B-40790A06E275}"/>
          </ac:spMkLst>
        </pc:spChg>
        <pc:spChg chg="add del">
          <ac:chgData name="Yvonne Quiachon" userId="a924aa9af6ab3cad" providerId="LiveId" clId="{7A4DADE7-7829-40D3-BF42-9B5A0DE5E3CD}" dt="2021-11-15T23:46:47.330" v="5907" actId="26606"/>
          <ac:spMkLst>
            <pc:docMk/>
            <pc:sldMk cId="3622331911" sldId="291"/>
            <ac:spMk id="8229" creationId="{DD8EACB7-D372-470B-B76E-A829D00310CD}"/>
          </ac:spMkLst>
        </pc:spChg>
        <pc:spChg chg="add del">
          <ac:chgData name="Yvonne Quiachon" userId="a924aa9af6ab3cad" providerId="LiveId" clId="{7A4DADE7-7829-40D3-BF42-9B5A0DE5E3CD}" dt="2021-11-15T23:46:47.330" v="5907" actId="26606"/>
          <ac:spMkLst>
            <pc:docMk/>
            <pc:sldMk cId="3622331911" sldId="291"/>
            <ac:spMk id="8230" creationId="{C7EA4B13-46D3-41EE-95DA-7B2100DE940B}"/>
          </ac:spMkLst>
        </pc:spChg>
        <pc:spChg chg="add del">
          <ac:chgData name="Yvonne Quiachon" userId="a924aa9af6ab3cad" providerId="LiveId" clId="{7A4DADE7-7829-40D3-BF42-9B5A0DE5E3CD}" dt="2021-11-15T23:46:47.729" v="5909" actId="26606"/>
          <ac:spMkLst>
            <pc:docMk/>
            <pc:sldMk cId="3622331911" sldId="291"/>
            <ac:spMk id="8232" creationId="{9D3B3C7E-BC2D-4436-8B03-AC421FA66787}"/>
          </ac:spMkLst>
        </pc:spChg>
        <pc:spChg chg="add del">
          <ac:chgData name="Yvonne Quiachon" userId="a924aa9af6ab3cad" providerId="LiveId" clId="{7A4DADE7-7829-40D3-BF42-9B5A0DE5E3CD}" dt="2021-11-15T23:46:47.729" v="5909" actId="26606"/>
          <ac:spMkLst>
            <pc:docMk/>
            <pc:sldMk cId="3622331911" sldId="291"/>
            <ac:spMk id="8236" creationId="{4905C695-F54E-4EF8-8AEF-811D460E7AFE}"/>
          </ac:spMkLst>
        </pc:spChg>
        <pc:spChg chg="add del">
          <ac:chgData name="Yvonne Quiachon" userId="a924aa9af6ab3cad" providerId="LiveId" clId="{7A4DADE7-7829-40D3-BF42-9B5A0DE5E3CD}" dt="2021-11-15T23:46:47.729" v="5909" actId="26606"/>
          <ac:spMkLst>
            <pc:docMk/>
            <pc:sldMk cId="3622331911" sldId="291"/>
            <ac:spMk id="8237" creationId="{485CD2A3-2099-476E-9A85-55DC735FA2B7}"/>
          </ac:spMkLst>
        </pc:spChg>
        <pc:spChg chg="add del">
          <ac:chgData name="Yvonne Quiachon" userId="a924aa9af6ab3cad" providerId="LiveId" clId="{7A4DADE7-7829-40D3-BF42-9B5A0DE5E3CD}" dt="2021-11-15T23:46:50.536" v="5911" actId="26606"/>
          <ac:spMkLst>
            <pc:docMk/>
            <pc:sldMk cId="3622331911" sldId="291"/>
            <ac:spMk id="8242" creationId="{9D3B3C7E-BC2D-4436-8B03-AC421FA66787}"/>
          </ac:spMkLst>
        </pc:spChg>
        <pc:spChg chg="add del">
          <ac:chgData name="Yvonne Quiachon" userId="a924aa9af6ab3cad" providerId="LiveId" clId="{7A4DADE7-7829-40D3-BF42-9B5A0DE5E3CD}" dt="2021-11-15T23:46:50.536" v="5911" actId="26606"/>
          <ac:spMkLst>
            <pc:docMk/>
            <pc:sldMk cId="3622331911" sldId="291"/>
            <ac:spMk id="8245" creationId="{B2B1E415-24A0-4E31-873B-40790A06E275}"/>
          </ac:spMkLst>
        </pc:spChg>
        <pc:spChg chg="add del">
          <ac:chgData name="Yvonne Quiachon" userId="a924aa9af6ab3cad" providerId="LiveId" clId="{7A4DADE7-7829-40D3-BF42-9B5A0DE5E3CD}" dt="2021-11-15T23:46:50.536" v="5911" actId="26606"/>
          <ac:spMkLst>
            <pc:docMk/>
            <pc:sldMk cId="3622331911" sldId="291"/>
            <ac:spMk id="8246" creationId="{DD8EACB7-D372-470B-B76E-A829D00310CD}"/>
          </ac:spMkLst>
        </pc:spChg>
        <pc:spChg chg="add del">
          <ac:chgData name="Yvonne Quiachon" userId="a924aa9af6ab3cad" providerId="LiveId" clId="{7A4DADE7-7829-40D3-BF42-9B5A0DE5E3CD}" dt="2021-11-15T23:46:50.536" v="5911" actId="26606"/>
          <ac:spMkLst>
            <pc:docMk/>
            <pc:sldMk cId="3622331911" sldId="291"/>
            <ac:spMk id="8247" creationId="{C7EA4B13-46D3-41EE-95DA-7B2100DE940B}"/>
          </ac:spMkLst>
        </pc:spChg>
        <pc:grpChg chg="add del">
          <ac:chgData name="Yvonne Quiachon" userId="a924aa9af6ab3cad" providerId="LiveId" clId="{7A4DADE7-7829-40D3-BF42-9B5A0DE5E3CD}" dt="2021-11-15T23:46:41.314" v="5897" actId="26606"/>
          <ac:grpSpMkLst>
            <pc:docMk/>
            <pc:sldMk cId="3622331911" sldId="291"/>
            <ac:grpSpMk id="75" creationId="{79B5D0C1-066E-4C02-A6B8-59FAE4A19724}"/>
          </ac:grpSpMkLst>
        </pc:grpChg>
        <pc:grpChg chg="add del">
          <ac:chgData name="Yvonne Quiachon" userId="a924aa9af6ab3cad" providerId="LiveId" clId="{7A4DADE7-7829-40D3-BF42-9B5A0DE5E3CD}" dt="2021-11-15T23:46:42.961" v="5899" actId="26606"/>
          <ac:grpSpMkLst>
            <pc:docMk/>
            <pc:sldMk cId="3622331911" sldId="291"/>
            <ac:grpSpMk id="77" creationId="{D5ADB088-C125-457F-9C61-DFE21DCEF4A5}"/>
          </ac:grpSpMkLst>
        </pc:grpChg>
        <pc:grpChg chg="add del">
          <ac:chgData name="Yvonne Quiachon" userId="a924aa9af6ab3cad" providerId="LiveId" clId="{7A4DADE7-7829-40D3-BF42-9B5A0DE5E3CD}" dt="2021-11-15T23:46:44.014" v="5903" actId="26606"/>
          <ac:grpSpMkLst>
            <pc:docMk/>
            <pc:sldMk cId="3622331911" sldId="291"/>
            <ac:grpSpMk id="79" creationId="{D87FFE71-34DC-4C53-AE0F-6B141D081D09}"/>
          </ac:grpSpMkLst>
        </pc:grpChg>
        <pc:grpChg chg="add del">
          <ac:chgData name="Yvonne Quiachon" userId="a924aa9af6ab3cad" providerId="LiveId" clId="{7A4DADE7-7829-40D3-BF42-9B5A0DE5E3CD}" dt="2021-11-15T23:46:41.314" v="5897" actId="26606"/>
          <ac:grpSpMkLst>
            <pc:docMk/>
            <pc:sldMk cId="3622331911" sldId="291"/>
            <ac:grpSpMk id="84" creationId="{DCEEEBE1-DC7B-4168-90C6-DB88876E30DD}"/>
          </ac:grpSpMkLst>
        </pc:grpChg>
        <pc:grpChg chg="add del">
          <ac:chgData name="Yvonne Quiachon" userId="a924aa9af6ab3cad" providerId="LiveId" clId="{7A4DADE7-7829-40D3-BF42-9B5A0DE5E3CD}" dt="2021-11-15T23:46:47.330" v="5907" actId="26606"/>
          <ac:grpSpMkLst>
            <pc:docMk/>
            <pc:sldMk cId="3622331911" sldId="291"/>
            <ac:grpSpMk id="86" creationId="{DCEEEBE1-DC7B-4168-90C6-DB88876E30DD}"/>
          </ac:grpSpMkLst>
        </pc:grpChg>
        <pc:grpChg chg="add del">
          <ac:chgData name="Yvonne Quiachon" userId="a924aa9af6ab3cad" providerId="LiveId" clId="{7A4DADE7-7829-40D3-BF42-9B5A0DE5E3CD}" dt="2021-11-15T23:46:43.505" v="5901" actId="26606"/>
          <ac:grpSpMkLst>
            <pc:docMk/>
            <pc:sldMk cId="3622331911" sldId="291"/>
            <ac:grpSpMk id="8203" creationId="{79B5D0C1-066E-4C02-A6B8-59FAE4A19724}"/>
          </ac:grpSpMkLst>
        </pc:grpChg>
        <pc:grpChg chg="add del">
          <ac:chgData name="Yvonne Quiachon" userId="a924aa9af6ab3cad" providerId="LiveId" clId="{7A4DADE7-7829-40D3-BF42-9B5A0DE5E3CD}" dt="2021-11-15T23:46:43.505" v="5901" actId="26606"/>
          <ac:grpSpMkLst>
            <pc:docMk/>
            <pc:sldMk cId="3622331911" sldId="291"/>
            <ac:grpSpMk id="8208" creationId="{F1732D3A-CFF0-45BE-AD79-F83D0272C6C6}"/>
          </ac:grpSpMkLst>
        </pc:grpChg>
        <pc:grpChg chg="add del">
          <ac:chgData name="Yvonne Quiachon" userId="a924aa9af6ab3cad" providerId="LiveId" clId="{7A4DADE7-7829-40D3-BF42-9B5A0DE5E3CD}" dt="2021-11-15T23:46:45.549" v="5905" actId="26606"/>
          <ac:grpSpMkLst>
            <pc:docMk/>
            <pc:sldMk cId="3622331911" sldId="291"/>
            <ac:grpSpMk id="8217" creationId="{79B5D0C1-066E-4C02-A6B8-59FAE4A19724}"/>
          </ac:grpSpMkLst>
        </pc:grpChg>
        <pc:grpChg chg="add del">
          <ac:chgData name="Yvonne Quiachon" userId="a924aa9af6ab3cad" providerId="LiveId" clId="{7A4DADE7-7829-40D3-BF42-9B5A0DE5E3CD}" dt="2021-11-15T23:46:45.549" v="5905" actId="26606"/>
          <ac:grpSpMkLst>
            <pc:docMk/>
            <pc:sldMk cId="3622331911" sldId="291"/>
            <ac:grpSpMk id="8222" creationId="{E92979E8-2E86-433E-A7E4-5F102E45A8EE}"/>
          </ac:grpSpMkLst>
        </pc:grpChg>
        <pc:grpChg chg="add del">
          <ac:chgData name="Yvonne Quiachon" userId="a924aa9af6ab3cad" providerId="LiveId" clId="{7A4DADE7-7829-40D3-BF42-9B5A0DE5E3CD}" dt="2021-11-15T23:46:47.330" v="5907" actId="26606"/>
          <ac:grpSpMkLst>
            <pc:docMk/>
            <pc:sldMk cId="3622331911" sldId="291"/>
            <ac:grpSpMk id="8226" creationId="{79B5D0C1-066E-4C02-A6B8-59FAE4A19724}"/>
          </ac:grpSpMkLst>
        </pc:grpChg>
        <pc:grpChg chg="add del">
          <ac:chgData name="Yvonne Quiachon" userId="a924aa9af6ab3cad" providerId="LiveId" clId="{7A4DADE7-7829-40D3-BF42-9B5A0DE5E3CD}" dt="2021-11-15T23:46:47.729" v="5909" actId="26606"/>
          <ac:grpSpMkLst>
            <pc:docMk/>
            <pc:sldMk cId="3622331911" sldId="291"/>
            <ac:grpSpMk id="8233" creationId="{79B5D0C1-066E-4C02-A6B8-59FAE4A19724}"/>
          </ac:grpSpMkLst>
        </pc:grpChg>
        <pc:grpChg chg="add del">
          <ac:chgData name="Yvonne Quiachon" userId="a924aa9af6ab3cad" providerId="LiveId" clId="{7A4DADE7-7829-40D3-BF42-9B5A0DE5E3CD}" dt="2021-11-15T23:46:47.729" v="5909" actId="26606"/>
          <ac:grpSpMkLst>
            <pc:docMk/>
            <pc:sldMk cId="3622331911" sldId="291"/>
            <ac:grpSpMk id="8238" creationId="{E92979E8-2E86-433E-A7E4-5F102E45A8EE}"/>
          </ac:grpSpMkLst>
        </pc:grpChg>
        <pc:grpChg chg="add del">
          <ac:chgData name="Yvonne Quiachon" userId="a924aa9af6ab3cad" providerId="LiveId" clId="{7A4DADE7-7829-40D3-BF42-9B5A0DE5E3CD}" dt="2021-11-15T23:46:50.536" v="5911" actId="26606"/>
          <ac:grpSpMkLst>
            <pc:docMk/>
            <pc:sldMk cId="3622331911" sldId="291"/>
            <ac:grpSpMk id="8243" creationId="{79B5D0C1-066E-4C02-A6B8-59FAE4A19724}"/>
          </ac:grpSpMkLst>
        </pc:grpChg>
        <pc:grpChg chg="add del">
          <ac:chgData name="Yvonne Quiachon" userId="a924aa9af6ab3cad" providerId="LiveId" clId="{7A4DADE7-7829-40D3-BF42-9B5A0DE5E3CD}" dt="2021-11-15T23:46:50.536" v="5911" actId="26606"/>
          <ac:grpSpMkLst>
            <pc:docMk/>
            <pc:sldMk cId="3622331911" sldId="291"/>
            <ac:grpSpMk id="8248" creationId="{DCEEEBE1-DC7B-4168-90C6-DB88876E30DD}"/>
          </ac:grpSpMkLst>
        </pc:grpChg>
        <pc:picChg chg="add mod">
          <ac:chgData name="Yvonne Quiachon" userId="a924aa9af6ab3cad" providerId="LiveId" clId="{7A4DADE7-7829-40D3-BF42-9B5A0DE5E3CD}" dt="2021-11-18T23:31:55.759" v="7603" actId="1076"/>
          <ac:picMkLst>
            <pc:docMk/>
            <pc:sldMk cId="3622331911" sldId="291"/>
            <ac:picMk id="7170" creationId="{F94986C6-E9E8-4489-988A-81F6BD6BA076}"/>
          </ac:picMkLst>
        </pc:picChg>
        <pc:picChg chg="add mod">
          <ac:chgData name="Yvonne Quiachon" userId="a924aa9af6ab3cad" providerId="LiveId" clId="{7A4DADE7-7829-40D3-BF42-9B5A0DE5E3CD}" dt="2021-11-18T23:34:38.718" v="7639" actId="1076"/>
          <ac:picMkLst>
            <pc:docMk/>
            <pc:sldMk cId="3622331911" sldId="291"/>
            <ac:picMk id="7172" creationId="{DFE81695-C136-40A4-AD6F-7A020B9ADB24}"/>
          </ac:picMkLst>
        </pc:picChg>
        <pc:picChg chg="add mod">
          <ac:chgData name="Yvonne Quiachon" userId="a924aa9af6ab3cad" providerId="LiveId" clId="{7A4DADE7-7829-40D3-BF42-9B5A0DE5E3CD}" dt="2021-11-18T23:32:02.778" v="7606" actId="1076"/>
          <ac:picMkLst>
            <pc:docMk/>
            <pc:sldMk cId="3622331911" sldId="291"/>
            <ac:picMk id="7174" creationId="{2EAD3239-D88E-4F96-B4A6-5B1DE4B7ED69}"/>
          </ac:picMkLst>
        </pc:picChg>
        <pc:picChg chg="add mod">
          <ac:chgData name="Yvonne Quiachon" userId="a924aa9af6ab3cad" providerId="LiveId" clId="{7A4DADE7-7829-40D3-BF42-9B5A0DE5E3CD}" dt="2021-11-18T23:34:36.931" v="7638" actId="1076"/>
          <ac:picMkLst>
            <pc:docMk/>
            <pc:sldMk cId="3622331911" sldId="291"/>
            <ac:picMk id="7176" creationId="{03D97D88-5EDB-495E-83D0-28CEA37678DC}"/>
          </ac:picMkLst>
        </pc:picChg>
        <pc:picChg chg="add mod">
          <ac:chgData name="Yvonne Quiachon" userId="a924aa9af6ab3cad" providerId="LiveId" clId="{7A4DADE7-7829-40D3-BF42-9B5A0DE5E3CD}" dt="2021-11-18T23:34:30.236" v="7634" actId="1076"/>
          <ac:picMkLst>
            <pc:docMk/>
            <pc:sldMk cId="3622331911" sldId="291"/>
            <ac:picMk id="7178" creationId="{1C801B6F-D5EB-493B-B35D-B21794DA8140}"/>
          </ac:picMkLst>
        </pc:picChg>
        <pc:picChg chg="add mod">
          <ac:chgData name="Yvonne Quiachon" userId="a924aa9af6ab3cad" providerId="LiveId" clId="{7A4DADE7-7829-40D3-BF42-9B5A0DE5E3CD}" dt="2021-11-18T23:34:35.534" v="7637" actId="1076"/>
          <ac:picMkLst>
            <pc:docMk/>
            <pc:sldMk cId="3622331911" sldId="291"/>
            <ac:picMk id="7180" creationId="{CF2B7245-CCB3-4FF0-AFE9-431D08396736}"/>
          </ac:picMkLst>
        </pc:picChg>
        <pc:picChg chg="add mod">
          <ac:chgData name="Yvonne Quiachon" userId="a924aa9af6ab3cad" providerId="LiveId" clId="{7A4DADE7-7829-40D3-BF42-9B5A0DE5E3CD}" dt="2021-11-18T23:33:21.095" v="7618" actId="1076"/>
          <ac:picMkLst>
            <pc:docMk/>
            <pc:sldMk cId="3622331911" sldId="291"/>
            <ac:picMk id="7182" creationId="{4E7E12BC-7182-4F9C-87BF-D21A00253DF3}"/>
          </ac:picMkLst>
        </pc:picChg>
        <pc:picChg chg="add del mod ord">
          <ac:chgData name="Yvonne Quiachon" userId="a924aa9af6ab3cad" providerId="LiveId" clId="{7A4DADE7-7829-40D3-BF42-9B5A0DE5E3CD}" dt="2021-11-18T23:29:15.096" v="7543" actId="478"/>
          <ac:picMkLst>
            <pc:docMk/>
            <pc:sldMk cId="3622331911" sldId="291"/>
            <ac:picMk id="8194" creationId="{09FD0D4E-C725-4E2C-9C0B-527C93CD6E17}"/>
          </ac:picMkLst>
        </pc:picChg>
        <pc:picChg chg="add del mod">
          <ac:chgData name="Yvonne Quiachon" userId="a924aa9af6ab3cad" providerId="LiveId" clId="{7A4DADE7-7829-40D3-BF42-9B5A0DE5E3CD}" dt="2021-11-18T23:29:21.144" v="7547" actId="478"/>
          <ac:picMkLst>
            <pc:docMk/>
            <pc:sldMk cId="3622331911" sldId="291"/>
            <ac:picMk id="8196" creationId="{5855D0B8-92B4-4235-8987-5CB46EB62692}"/>
          </ac:picMkLst>
        </pc:picChg>
      </pc:sldChg>
      <pc:sldChg chg="addSp delSp modSp new mod setBg">
        <pc:chgData name="Yvonne Quiachon" userId="a924aa9af6ab3cad" providerId="LiveId" clId="{7A4DADE7-7829-40D3-BF42-9B5A0DE5E3CD}" dt="2021-11-18T23:23:52.163" v="7196" actId="14100"/>
        <pc:sldMkLst>
          <pc:docMk/>
          <pc:sldMk cId="3453856440" sldId="292"/>
        </pc:sldMkLst>
        <pc:spChg chg="mod">
          <ac:chgData name="Yvonne Quiachon" userId="a924aa9af6ab3cad" providerId="LiveId" clId="{7A4DADE7-7829-40D3-BF42-9B5A0DE5E3CD}" dt="2021-11-18T23:23:27.786" v="7190" actId="207"/>
          <ac:spMkLst>
            <pc:docMk/>
            <pc:sldMk cId="3453856440" sldId="292"/>
            <ac:spMk id="2" creationId="{973B0DA1-BB16-47D7-937C-537EDF65D9F8}"/>
          </ac:spMkLst>
        </pc:spChg>
        <pc:spChg chg="mod">
          <ac:chgData name="Yvonne Quiachon" userId="a924aa9af6ab3cad" providerId="LiveId" clId="{7A4DADE7-7829-40D3-BF42-9B5A0DE5E3CD}" dt="2021-11-18T23:23:52.163" v="7196" actId="14100"/>
          <ac:spMkLst>
            <pc:docMk/>
            <pc:sldMk cId="3453856440" sldId="292"/>
            <ac:spMk id="3" creationId="{46927830-CEDE-4F16-B863-D05CCA3938EC}"/>
          </ac:spMkLst>
        </pc:spChg>
        <pc:picChg chg="add mod">
          <ac:chgData name="Yvonne Quiachon" userId="a924aa9af6ab3cad" providerId="LiveId" clId="{7A4DADE7-7829-40D3-BF42-9B5A0DE5E3CD}" dt="2021-11-18T22:49:03.006" v="6337" actId="1076"/>
          <ac:picMkLst>
            <pc:docMk/>
            <pc:sldMk cId="3453856440" sldId="292"/>
            <ac:picMk id="3074" creationId="{FF440ABD-8151-4C57-9DA0-FCF27ADFFBB2}"/>
          </ac:picMkLst>
        </pc:picChg>
        <pc:picChg chg="add mod">
          <ac:chgData name="Yvonne Quiachon" userId="a924aa9af6ab3cad" providerId="LiveId" clId="{7A4DADE7-7829-40D3-BF42-9B5A0DE5E3CD}" dt="2021-11-18T22:51:14.049" v="6416" actId="1076"/>
          <ac:picMkLst>
            <pc:docMk/>
            <pc:sldMk cId="3453856440" sldId="292"/>
            <ac:picMk id="3076" creationId="{4E135B62-28D3-4A2C-A48F-36CBB957D845}"/>
          </ac:picMkLst>
        </pc:picChg>
        <pc:picChg chg="add mod">
          <ac:chgData name="Yvonne Quiachon" userId="a924aa9af6ab3cad" providerId="LiveId" clId="{7A4DADE7-7829-40D3-BF42-9B5A0DE5E3CD}" dt="2021-11-18T22:51:48.799" v="6418" actId="1076"/>
          <ac:picMkLst>
            <pc:docMk/>
            <pc:sldMk cId="3453856440" sldId="292"/>
            <ac:picMk id="3078" creationId="{2B208E03-2631-4E7F-9758-DA32C9C8EADA}"/>
          </ac:picMkLst>
        </pc:picChg>
        <pc:picChg chg="add del mod">
          <ac:chgData name="Yvonne Quiachon" userId="a924aa9af6ab3cad" providerId="LiveId" clId="{7A4DADE7-7829-40D3-BF42-9B5A0DE5E3CD}" dt="2021-11-18T22:48:24.577" v="6329" actId="478"/>
          <ac:picMkLst>
            <pc:docMk/>
            <pc:sldMk cId="3453856440" sldId="292"/>
            <ac:picMk id="7170" creationId="{57B91D14-069F-403F-8BE8-AEA1B5722DA2}"/>
          </ac:picMkLst>
        </pc:picChg>
        <pc:picChg chg="add del mod">
          <ac:chgData name="Yvonne Quiachon" userId="a924aa9af6ab3cad" providerId="LiveId" clId="{7A4DADE7-7829-40D3-BF42-9B5A0DE5E3CD}" dt="2021-11-18T22:48:44.098" v="6331" actId="478"/>
          <ac:picMkLst>
            <pc:docMk/>
            <pc:sldMk cId="3453856440" sldId="292"/>
            <ac:picMk id="7172" creationId="{D6594751-4153-44EF-8A38-797E021BBB72}"/>
          </ac:picMkLst>
        </pc:picChg>
      </pc:sldChg>
      <pc:sldChg chg="addSp delSp modSp new mod setBg">
        <pc:chgData name="Yvonne Quiachon" userId="a924aa9af6ab3cad" providerId="LiveId" clId="{7A4DADE7-7829-40D3-BF42-9B5A0DE5E3CD}" dt="2021-11-18T23:40:52.057" v="7700" actId="1076"/>
        <pc:sldMkLst>
          <pc:docMk/>
          <pc:sldMk cId="3254125582" sldId="293"/>
        </pc:sldMkLst>
        <pc:spChg chg="mod">
          <ac:chgData name="Yvonne Quiachon" userId="a924aa9af6ab3cad" providerId="LiveId" clId="{7A4DADE7-7829-40D3-BF42-9B5A0DE5E3CD}" dt="2021-11-18T23:36:11.020" v="7647" actId="207"/>
          <ac:spMkLst>
            <pc:docMk/>
            <pc:sldMk cId="3254125582" sldId="293"/>
            <ac:spMk id="2" creationId="{A03446B4-B7F7-423D-A3F2-2669196D1C82}"/>
          </ac:spMkLst>
        </pc:spChg>
        <pc:spChg chg="add mod">
          <ac:chgData name="Yvonne Quiachon" userId="a924aa9af6ab3cad" providerId="LiveId" clId="{7A4DADE7-7829-40D3-BF42-9B5A0DE5E3CD}" dt="2021-11-18T23:40:06.982" v="7691" actId="1076"/>
          <ac:spMkLst>
            <pc:docMk/>
            <pc:sldMk cId="3254125582" sldId="293"/>
            <ac:spMk id="3" creationId="{49753AE3-88AE-4241-83E8-4BAEA3DD3B06}"/>
          </ac:spMkLst>
        </pc:spChg>
        <pc:spChg chg="del mod">
          <ac:chgData name="Yvonne Quiachon" userId="a924aa9af6ab3cad" providerId="LiveId" clId="{7A4DADE7-7829-40D3-BF42-9B5A0DE5E3CD}" dt="2021-11-15T23:48:44.589" v="5983" actId="478"/>
          <ac:spMkLst>
            <pc:docMk/>
            <pc:sldMk cId="3254125582" sldId="293"/>
            <ac:spMk id="3" creationId="{EA562295-F3AC-49BF-AC69-61FAA68E1523}"/>
          </ac:spMkLst>
        </pc:spChg>
        <pc:spChg chg="add mod">
          <ac:chgData name="Yvonne Quiachon" userId="a924aa9af6ab3cad" providerId="LiveId" clId="{7A4DADE7-7829-40D3-BF42-9B5A0DE5E3CD}" dt="2021-11-18T23:40:04.089" v="7690" actId="1076"/>
          <ac:spMkLst>
            <pc:docMk/>
            <pc:sldMk cId="3254125582" sldId="293"/>
            <ac:spMk id="7" creationId="{9896AAE4-BA26-4E57-9CDF-4786F2AF3010}"/>
          </ac:spMkLst>
        </pc:spChg>
        <pc:spChg chg="add mod">
          <ac:chgData name="Yvonne Quiachon" userId="a924aa9af6ab3cad" providerId="LiveId" clId="{7A4DADE7-7829-40D3-BF42-9B5A0DE5E3CD}" dt="2021-11-18T23:40:30.222" v="7696" actId="1076"/>
          <ac:spMkLst>
            <pc:docMk/>
            <pc:sldMk cId="3254125582" sldId="293"/>
            <ac:spMk id="11" creationId="{88B3FD0C-BF55-479E-9B4F-7AE8CEFFAA9F}"/>
          </ac:spMkLst>
        </pc:spChg>
        <pc:spChg chg="add mod">
          <ac:chgData name="Yvonne Quiachon" userId="a924aa9af6ab3cad" providerId="LiveId" clId="{7A4DADE7-7829-40D3-BF42-9B5A0DE5E3CD}" dt="2021-11-18T23:40:40.028" v="7698" actId="1076"/>
          <ac:spMkLst>
            <pc:docMk/>
            <pc:sldMk cId="3254125582" sldId="293"/>
            <ac:spMk id="12" creationId="{9A31516C-76DD-45CA-958D-E5691D4C11C8}"/>
          </ac:spMkLst>
        </pc:spChg>
        <pc:spChg chg="add mod">
          <ac:chgData name="Yvonne Quiachon" userId="a924aa9af6ab3cad" providerId="LiveId" clId="{7A4DADE7-7829-40D3-BF42-9B5A0DE5E3CD}" dt="2021-11-18T23:40:52.057" v="7700" actId="1076"/>
          <ac:spMkLst>
            <pc:docMk/>
            <pc:sldMk cId="3254125582" sldId="293"/>
            <ac:spMk id="13" creationId="{34BC2049-E313-44D2-8832-B1D1261DF13B}"/>
          </ac:spMkLst>
        </pc:spChg>
        <pc:picChg chg="add mod">
          <ac:chgData name="Yvonne Quiachon" userId="a924aa9af6ab3cad" providerId="LiveId" clId="{7A4DADE7-7829-40D3-BF42-9B5A0DE5E3CD}" dt="2021-11-18T23:39:27.136" v="7684" actId="1076"/>
          <ac:picMkLst>
            <pc:docMk/>
            <pc:sldMk cId="3254125582" sldId="293"/>
            <ac:picMk id="8194" creationId="{0FD3824D-4314-4DB9-8DFC-1E3248AF6502}"/>
          </ac:picMkLst>
        </pc:picChg>
        <pc:picChg chg="add mod">
          <ac:chgData name="Yvonne Quiachon" userId="a924aa9af6ab3cad" providerId="LiveId" clId="{7A4DADE7-7829-40D3-BF42-9B5A0DE5E3CD}" dt="2021-11-18T23:40:26.728" v="7695" actId="1076"/>
          <ac:picMkLst>
            <pc:docMk/>
            <pc:sldMk cId="3254125582" sldId="293"/>
            <ac:picMk id="8196" creationId="{3F49ACF0-EB2B-46D6-9278-24CAD4E116FB}"/>
          </ac:picMkLst>
        </pc:picChg>
        <pc:picChg chg="add del">
          <ac:chgData name="Yvonne Quiachon" userId="a924aa9af6ab3cad" providerId="LiveId" clId="{7A4DADE7-7829-40D3-BF42-9B5A0DE5E3CD}" dt="2021-11-18T23:40:09.799" v="7693" actId="478"/>
          <ac:picMkLst>
            <pc:docMk/>
            <pc:sldMk cId="3254125582" sldId="293"/>
            <ac:picMk id="8198" creationId="{C61A8A24-C092-47A1-AAC4-15358C1C5024}"/>
          </ac:picMkLst>
        </pc:picChg>
        <pc:picChg chg="add del mod">
          <ac:chgData name="Yvonne Quiachon" userId="a924aa9af6ab3cad" providerId="LiveId" clId="{7A4DADE7-7829-40D3-BF42-9B5A0DE5E3CD}" dt="2021-11-18T23:38:54.806" v="7678" actId="478"/>
          <ac:picMkLst>
            <pc:docMk/>
            <pc:sldMk cId="3254125582" sldId="293"/>
            <ac:picMk id="9218" creationId="{3E023637-A7F3-4E0B-9F62-561391F2600C}"/>
          </ac:picMkLst>
        </pc:picChg>
        <pc:picChg chg="add del mod">
          <ac:chgData name="Yvonne Quiachon" userId="a924aa9af6ab3cad" providerId="LiveId" clId="{7A4DADE7-7829-40D3-BF42-9B5A0DE5E3CD}" dt="2021-11-18T23:38:56.105" v="7679" actId="478"/>
          <ac:picMkLst>
            <pc:docMk/>
            <pc:sldMk cId="3254125582" sldId="293"/>
            <ac:picMk id="9220" creationId="{05010AC1-B0BB-4D6C-A94E-BC9CB1E95479}"/>
          </ac:picMkLst>
        </pc:picChg>
        <pc:cxnChg chg="add mod">
          <ac:chgData name="Yvonne Quiachon" userId="a924aa9af6ab3cad" providerId="LiveId" clId="{7A4DADE7-7829-40D3-BF42-9B5A0DE5E3CD}" dt="2021-11-18T23:39:54.562" v="7689" actId="1076"/>
          <ac:cxnSpMkLst>
            <pc:docMk/>
            <pc:sldMk cId="3254125582" sldId="293"/>
            <ac:cxnSpMk id="5" creationId="{D07C1DB2-80AE-434E-8064-A2A86557FB1B}"/>
          </ac:cxnSpMkLst>
        </pc:cxnChg>
      </pc:sldChg>
      <pc:sldChg chg="addSp delSp modSp new mod setBg">
        <pc:chgData name="Yvonne Quiachon" userId="a924aa9af6ab3cad" providerId="LiveId" clId="{7A4DADE7-7829-40D3-BF42-9B5A0DE5E3CD}" dt="2021-11-19T00:08:36.641" v="8230" actId="115"/>
        <pc:sldMkLst>
          <pc:docMk/>
          <pc:sldMk cId="2149458465" sldId="294"/>
        </pc:sldMkLst>
        <pc:spChg chg="mod">
          <ac:chgData name="Yvonne Quiachon" userId="a924aa9af6ab3cad" providerId="LiveId" clId="{7A4DADE7-7829-40D3-BF42-9B5A0DE5E3CD}" dt="2021-11-19T00:08:01.817" v="8221" actId="1076"/>
          <ac:spMkLst>
            <pc:docMk/>
            <pc:sldMk cId="2149458465" sldId="294"/>
            <ac:spMk id="2" creationId="{92A9B994-6172-46C5-8580-68C8A5C72517}"/>
          </ac:spMkLst>
        </pc:spChg>
        <pc:spChg chg="del">
          <ac:chgData name="Yvonne Quiachon" userId="a924aa9af6ab3cad" providerId="LiveId" clId="{7A4DADE7-7829-40D3-BF42-9B5A0DE5E3CD}" dt="2021-11-15T23:49:54.805" v="6045" actId="478"/>
          <ac:spMkLst>
            <pc:docMk/>
            <pc:sldMk cId="2149458465" sldId="294"/>
            <ac:spMk id="3" creationId="{BD5DD43D-27B7-4731-BD10-88C1A2E578F5}"/>
          </ac:spMkLst>
        </pc:spChg>
        <pc:spChg chg="add mod">
          <ac:chgData name="Yvonne Quiachon" userId="a924aa9af6ab3cad" providerId="LiveId" clId="{7A4DADE7-7829-40D3-BF42-9B5A0DE5E3CD}" dt="2021-11-19T00:08:36.641" v="8230" actId="115"/>
          <ac:spMkLst>
            <pc:docMk/>
            <pc:sldMk cId="2149458465" sldId="294"/>
            <ac:spMk id="3" creationId="{E1150B69-3069-40F7-B874-B9028B4DEB1C}"/>
          </ac:spMkLst>
        </pc:spChg>
        <pc:picChg chg="add del mod">
          <ac:chgData name="Yvonne Quiachon" userId="a924aa9af6ab3cad" providerId="LiveId" clId="{7A4DADE7-7829-40D3-BF42-9B5A0DE5E3CD}" dt="2021-11-18T23:36:23.592" v="7648" actId="478"/>
          <ac:picMkLst>
            <pc:docMk/>
            <pc:sldMk cId="2149458465" sldId="294"/>
            <ac:picMk id="10242" creationId="{DE0C1B43-A6FE-4BD8-9CA0-9858DE56DFB2}"/>
          </ac:picMkLst>
        </pc:picChg>
        <pc:picChg chg="add del mod">
          <ac:chgData name="Yvonne Quiachon" userId="a924aa9af6ab3cad" providerId="LiveId" clId="{7A4DADE7-7829-40D3-BF42-9B5A0DE5E3CD}" dt="2021-11-18T23:36:24.787" v="7649" actId="478"/>
          <ac:picMkLst>
            <pc:docMk/>
            <pc:sldMk cId="2149458465" sldId="294"/>
            <ac:picMk id="10244" creationId="{64DF95EB-0746-421B-9388-A8EE57CC7308}"/>
          </ac:picMkLst>
        </pc:picChg>
        <pc:picChg chg="add mod">
          <ac:chgData name="Yvonne Quiachon" userId="a924aa9af6ab3cad" providerId="LiveId" clId="{7A4DADE7-7829-40D3-BF42-9B5A0DE5E3CD}" dt="2021-11-19T00:08:21.539" v="8227" actId="1076"/>
          <ac:picMkLst>
            <pc:docMk/>
            <pc:sldMk cId="2149458465" sldId="294"/>
            <ac:picMk id="14338" creationId="{D067C02E-C09B-4317-90B4-9A2C6C6A894F}"/>
          </ac:picMkLst>
        </pc:picChg>
        <pc:picChg chg="add mod">
          <ac:chgData name="Yvonne Quiachon" userId="a924aa9af6ab3cad" providerId="LiveId" clId="{7A4DADE7-7829-40D3-BF42-9B5A0DE5E3CD}" dt="2021-11-19T00:08:12.305" v="8225" actId="1076"/>
          <ac:picMkLst>
            <pc:docMk/>
            <pc:sldMk cId="2149458465" sldId="294"/>
            <ac:picMk id="14340" creationId="{8358F926-21BF-4BEB-ACA9-AE6C1400E13F}"/>
          </ac:picMkLst>
        </pc:picChg>
        <pc:picChg chg="add mod">
          <ac:chgData name="Yvonne Quiachon" userId="a924aa9af6ab3cad" providerId="LiveId" clId="{7A4DADE7-7829-40D3-BF42-9B5A0DE5E3CD}" dt="2021-11-19T00:07:55.194" v="8219" actId="1076"/>
          <ac:picMkLst>
            <pc:docMk/>
            <pc:sldMk cId="2149458465" sldId="294"/>
            <ac:picMk id="14342" creationId="{56818059-E815-4363-B9C4-9B1797FDC190}"/>
          </ac:picMkLst>
        </pc:picChg>
      </pc:sldChg>
      <pc:sldChg chg="addSp delSp modSp add mod setBg">
        <pc:chgData name="Yvonne Quiachon" userId="a924aa9af6ab3cad" providerId="LiveId" clId="{7A4DADE7-7829-40D3-BF42-9B5A0DE5E3CD}" dt="2021-11-18T23:24:19.892" v="7204" actId="207"/>
        <pc:sldMkLst>
          <pc:docMk/>
          <pc:sldMk cId="2469755256" sldId="295"/>
        </pc:sldMkLst>
        <pc:spChg chg="mod">
          <ac:chgData name="Yvonne Quiachon" userId="a924aa9af6ab3cad" providerId="LiveId" clId="{7A4DADE7-7829-40D3-BF42-9B5A0DE5E3CD}" dt="2021-11-18T23:24:19.892" v="7204" actId="207"/>
          <ac:spMkLst>
            <pc:docMk/>
            <pc:sldMk cId="2469755256" sldId="295"/>
            <ac:spMk id="2" creationId="{973B0DA1-BB16-47D7-937C-537EDF65D9F8}"/>
          </ac:spMkLst>
        </pc:spChg>
        <pc:spChg chg="mod">
          <ac:chgData name="Yvonne Quiachon" userId="a924aa9af6ab3cad" providerId="LiveId" clId="{7A4DADE7-7829-40D3-BF42-9B5A0DE5E3CD}" dt="2021-11-18T23:24:09.420" v="7200" actId="207"/>
          <ac:spMkLst>
            <pc:docMk/>
            <pc:sldMk cId="2469755256" sldId="295"/>
            <ac:spMk id="3" creationId="{46927830-CEDE-4F16-B863-D05CCA3938EC}"/>
          </ac:spMkLst>
        </pc:spChg>
        <pc:spChg chg="add del">
          <ac:chgData name="Yvonne Quiachon" userId="a924aa9af6ab3cad" providerId="LiveId" clId="{7A4DADE7-7829-40D3-BF42-9B5A0DE5E3CD}" dt="2021-11-18T22:52:21.256" v="6421" actId="22"/>
          <ac:spMkLst>
            <pc:docMk/>
            <pc:sldMk cId="2469755256" sldId="295"/>
            <ac:spMk id="9" creationId="{69381D74-39AD-48DF-B885-319E50B05110}"/>
          </ac:spMkLst>
        </pc:spChg>
        <pc:spChg chg="add del">
          <ac:chgData name="Yvonne Quiachon" userId="a924aa9af6ab3cad" providerId="LiveId" clId="{7A4DADE7-7829-40D3-BF42-9B5A0DE5E3CD}" dt="2021-11-18T22:52:26.556" v="6425" actId="478"/>
          <ac:spMkLst>
            <pc:docMk/>
            <pc:sldMk cId="2469755256" sldId="295"/>
            <ac:spMk id="11" creationId="{38CA8F88-D6FE-40DA-AEB6-AA12D5030C43}"/>
          </ac:spMkLst>
        </pc:spChg>
        <pc:picChg chg="del">
          <ac:chgData name="Yvonne Quiachon" userId="a924aa9af6ab3cad" providerId="LiveId" clId="{7A4DADE7-7829-40D3-BF42-9B5A0DE5E3CD}" dt="2021-11-18T22:50:24.845" v="6361" actId="478"/>
          <ac:picMkLst>
            <pc:docMk/>
            <pc:sldMk cId="2469755256" sldId="295"/>
            <ac:picMk id="3074" creationId="{FF440ABD-8151-4C57-9DA0-FCF27ADFFBB2}"/>
          </ac:picMkLst>
        </pc:picChg>
        <pc:picChg chg="del">
          <ac:chgData name="Yvonne Quiachon" userId="a924aa9af6ab3cad" providerId="LiveId" clId="{7A4DADE7-7829-40D3-BF42-9B5A0DE5E3CD}" dt="2021-11-18T22:50:26.005" v="6362" actId="478"/>
          <ac:picMkLst>
            <pc:docMk/>
            <pc:sldMk cId="2469755256" sldId="295"/>
            <ac:picMk id="3076" creationId="{4E135B62-28D3-4A2C-A48F-36CBB957D845}"/>
          </ac:picMkLst>
        </pc:picChg>
        <pc:picChg chg="add mod">
          <ac:chgData name="Yvonne Quiachon" userId="a924aa9af6ab3cad" providerId="LiveId" clId="{7A4DADE7-7829-40D3-BF42-9B5A0DE5E3CD}" dt="2021-11-18T22:51:05.034" v="6413" actId="14100"/>
          <ac:picMkLst>
            <pc:docMk/>
            <pc:sldMk cId="2469755256" sldId="295"/>
            <ac:picMk id="4098" creationId="{37BB89B1-511E-4DE1-95B0-664BF3C4E3C7}"/>
          </ac:picMkLst>
        </pc:picChg>
        <pc:picChg chg="add del mod">
          <ac:chgData name="Yvonne Quiachon" userId="a924aa9af6ab3cad" providerId="LiveId" clId="{7A4DADE7-7829-40D3-BF42-9B5A0DE5E3CD}" dt="2021-11-18T22:52:23.636" v="6423" actId="478"/>
          <ac:picMkLst>
            <pc:docMk/>
            <pc:sldMk cId="2469755256" sldId="295"/>
            <ac:picMk id="4100" creationId="{4A8B5F3A-2F6F-4583-BD42-C8959C5EA8DD}"/>
          </ac:picMkLst>
        </pc:picChg>
        <pc:picChg chg="add mod">
          <ac:chgData name="Yvonne Quiachon" userId="a924aa9af6ab3cad" providerId="LiveId" clId="{7A4DADE7-7829-40D3-BF42-9B5A0DE5E3CD}" dt="2021-11-18T22:52:42.553" v="6429" actId="1076"/>
          <ac:picMkLst>
            <pc:docMk/>
            <pc:sldMk cId="2469755256" sldId="295"/>
            <ac:picMk id="4102" creationId="{6306AB81-9387-4C27-A950-9E2A84F84126}"/>
          </ac:picMkLst>
        </pc:picChg>
      </pc:sldChg>
      <pc:sldChg chg="addSp delSp modSp new del mod setBg">
        <pc:chgData name="Yvonne Quiachon" userId="a924aa9af6ab3cad" providerId="LiveId" clId="{7A4DADE7-7829-40D3-BF42-9B5A0DE5E3CD}" dt="2021-11-18T23:26:42.387" v="7376" actId="2696"/>
        <pc:sldMkLst>
          <pc:docMk/>
          <pc:sldMk cId="3001091893" sldId="296"/>
        </pc:sldMkLst>
        <pc:spChg chg="mod">
          <ac:chgData name="Yvonne Quiachon" userId="a924aa9af6ab3cad" providerId="LiveId" clId="{7A4DADE7-7829-40D3-BF42-9B5A0DE5E3CD}" dt="2021-11-18T23:24:42.598" v="7206" actId="207"/>
          <ac:spMkLst>
            <pc:docMk/>
            <pc:sldMk cId="3001091893" sldId="296"/>
            <ac:spMk id="2" creationId="{75041C85-0824-4C32-B70B-0FD9322AA259}"/>
          </ac:spMkLst>
        </pc:spChg>
        <pc:spChg chg="del">
          <ac:chgData name="Yvonne Quiachon" userId="a924aa9af6ab3cad" providerId="LiveId" clId="{7A4DADE7-7829-40D3-BF42-9B5A0DE5E3CD}" dt="2021-11-18T22:54:30.191" v="6448"/>
          <ac:spMkLst>
            <pc:docMk/>
            <pc:sldMk cId="3001091893" sldId="296"/>
            <ac:spMk id="3" creationId="{C7B4ADD4-0145-4DF0-AC67-586C481E5CF1}"/>
          </ac:spMkLst>
        </pc:spChg>
        <pc:spChg chg="add mod">
          <ac:chgData name="Yvonne Quiachon" userId="a924aa9af6ab3cad" providerId="LiveId" clId="{7A4DADE7-7829-40D3-BF42-9B5A0DE5E3CD}" dt="2021-11-18T23:09:51.542" v="6972" actId="1076"/>
          <ac:spMkLst>
            <pc:docMk/>
            <pc:sldMk cId="3001091893" sldId="296"/>
            <ac:spMk id="4" creationId="{0061DBB3-697E-4C62-A635-BCC10CE21B42}"/>
          </ac:spMkLst>
        </pc:spChg>
        <pc:spChg chg="add del">
          <ac:chgData name="Yvonne Quiachon" userId="a924aa9af6ab3cad" providerId="LiveId" clId="{7A4DADE7-7829-40D3-BF42-9B5A0DE5E3CD}" dt="2021-11-18T22:54:58.252" v="6451" actId="26606"/>
          <ac:spMkLst>
            <pc:docMk/>
            <pc:sldMk cId="3001091893" sldId="296"/>
            <ac:spMk id="73" creationId="{51A01047-632B-4F57-9CDB-AA680D5BBB19}"/>
          </ac:spMkLst>
        </pc:spChg>
        <pc:spChg chg="add del">
          <ac:chgData name="Yvonne Quiachon" userId="a924aa9af6ab3cad" providerId="LiveId" clId="{7A4DADE7-7829-40D3-BF42-9B5A0DE5E3CD}" dt="2021-11-18T22:54:58.252" v="6451" actId="26606"/>
          <ac:spMkLst>
            <pc:docMk/>
            <pc:sldMk cId="3001091893" sldId="296"/>
            <ac:spMk id="75" creationId="{48EF695B-E7DE-4164-862A-9CD06DFB0EC0}"/>
          </ac:spMkLst>
        </pc:spChg>
        <pc:spChg chg="add del">
          <ac:chgData name="Yvonne Quiachon" userId="a924aa9af6ab3cad" providerId="LiveId" clId="{7A4DADE7-7829-40D3-BF42-9B5A0DE5E3CD}" dt="2021-11-18T23:06:32.787" v="6826" actId="26606"/>
          <ac:spMkLst>
            <pc:docMk/>
            <pc:sldMk cId="3001091893" sldId="296"/>
            <ac:spMk id="153" creationId="{7B22176A-41DB-4D9A-9B6F-F2296F1ED173}"/>
          </ac:spMkLst>
        </pc:spChg>
        <pc:spChg chg="add del">
          <ac:chgData name="Yvonne Quiachon" userId="a924aa9af6ab3cad" providerId="LiveId" clId="{7A4DADE7-7829-40D3-BF42-9B5A0DE5E3CD}" dt="2021-11-18T23:06:32.787" v="6826" actId="26606"/>
          <ac:spMkLst>
            <pc:docMk/>
            <pc:sldMk cId="3001091893" sldId="296"/>
            <ac:spMk id="155" creationId="{774A8DF5-445E-49C5-B10A-8DF5FEFBCC46}"/>
          </ac:spMkLst>
        </pc:spChg>
        <pc:spChg chg="add del">
          <ac:chgData name="Yvonne Quiachon" userId="a924aa9af6ab3cad" providerId="LiveId" clId="{7A4DADE7-7829-40D3-BF42-9B5A0DE5E3CD}" dt="2021-11-18T23:06:32.787" v="6826" actId="26606"/>
          <ac:spMkLst>
            <pc:docMk/>
            <pc:sldMk cId="3001091893" sldId="296"/>
            <ac:spMk id="157" creationId="{9A4E38D9-EFB8-40B5-B42B-514FBF180360}"/>
          </ac:spMkLst>
        </pc:spChg>
        <pc:spChg chg="add del">
          <ac:chgData name="Yvonne Quiachon" userId="a924aa9af6ab3cad" providerId="LiveId" clId="{7A4DADE7-7829-40D3-BF42-9B5A0DE5E3CD}" dt="2021-11-18T22:56:18.616" v="6511" actId="26606"/>
          <ac:spMkLst>
            <pc:docMk/>
            <pc:sldMk cId="3001091893" sldId="296"/>
            <ac:spMk id="5124" creationId="{51A01047-632B-4F57-9CDB-AA680D5BBB19}"/>
          </ac:spMkLst>
        </pc:spChg>
        <pc:spChg chg="add del">
          <ac:chgData name="Yvonne Quiachon" userId="a924aa9af6ab3cad" providerId="LiveId" clId="{7A4DADE7-7829-40D3-BF42-9B5A0DE5E3CD}" dt="2021-11-18T22:56:18.616" v="6511" actId="26606"/>
          <ac:spMkLst>
            <pc:docMk/>
            <pc:sldMk cId="3001091893" sldId="296"/>
            <ac:spMk id="5125" creationId="{48EF695B-E7DE-4164-862A-9CD06DFB0EC0}"/>
          </ac:spMkLst>
        </pc:spChg>
        <pc:spChg chg="add del">
          <ac:chgData name="Yvonne Quiachon" userId="a924aa9af6ab3cad" providerId="LiveId" clId="{7A4DADE7-7829-40D3-BF42-9B5A0DE5E3CD}" dt="2021-11-18T22:54:58.252" v="6451" actId="26606"/>
          <ac:spMkLst>
            <pc:docMk/>
            <pc:sldMk cId="3001091893" sldId="296"/>
            <ac:spMk id="5126" creationId="{390DA10B-089B-4C67-8EDF-E04BA0B7C720}"/>
          </ac:spMkLst>
        </pc:spChg>
        <pc:spChg chg="add del">
          <ac:chgData name="Yvonne Quiachon" userId="a924aa9af6ab3cad" providerId="LiveId" clId="{7A4DADE7-7829-40D3-BF42-9B5A0DE5E3CD}" dt="2021-11-18T22:56:18.616" v="6511" actId="26606"/>
          <ac:spMkLst>
            <pc:docMk/>
            <pc:sldMk cId="3001091893" sldId="296"/>
            <ac:spMk id="5127" creationId="{962E8652-3321-48B3-A7FD-0FB58EF6517D}"/>
          </ac:spMkLst>
        </pc:spChg>
        <pc:spChg chg="add del">
          <ac:chgData name="Yvonne Quiachon" userId="a924aa9af6ab3cad" providerId="LiveId" clId="{7A4DADE7-7829-40D3-BF42-9B5A0DE5E3CD}" dt="2021-11-18T22:56:21.939" v="6513" actId="26606"/>
          <ac:spMkLst>
            <pc:docMk/>
            <pc:sldMk cId="3001091893" sldId="296"/>
            <ac:spMk id="5130" creationId="{158E38A4-F699-490C-8D1F-E8AD332D9B45}"/>
          </ac:spMkLst>
        </pc:spChg>
        <pc:spChg chg="add del">
          <ac:chgData name="Yvonne Quiachon" userId="a924aa9af6ab3cad" providerId="LiveId" clId="{7A4DADE7-7829-40D3-BF42-9B5A0DE5E3CD}" dt="2021-11-18T22:56:21.939" v="6513" actId="26606"/>
          <ac:spMkLst>
            <pc:docMk/>
            <pc:sldMk cId="3001091893" sldId="296"/>
            <ac:spMk id="5131" creationId="{939C6AAB-48AC-41A3-95C2-6BF83715DF62}"/>
          </ac:spMkLst>
        </pc:spChg>
        <pc:spChg chg="add del">
          <ac:chgData name="Yvonne Quiachon" userId="a924aa9af6ab3cad" providerId="LiveId" clId="{7A4DADE7-7829-40D3-BF42-9B5A0DE5E3CD}" dt="2021-11-18T22:56:21.939" v="6513" actId="26606"/>
          <ac:spMkLst>
            <pc:docMk/>
            <pc:sldMk cId="3001091893" sldId="296"/>
            <ac:spMk id="5132" creationId="{F6EE861B-7D2F-4B7C-A6E3-5937E81B8025}"/>
          </ac:spMkLst>
        </pc:spChg>
        <pc:spChg chg="add del">
          <ac:chgData name="Yvonne Quiachon" userId="a924aa9af6ab3cad" providerId="LiveId" clId="{7A4DADE7-7829-40D3-BF42-9B5A0DE5E3CD}" dt="2021-11-18T22:56:21.939" v="6513" actId="26606"/>
          <ac:spMkLst>
            <pc:docMk/>
            <pc:sldMk cId="3001091893" sldId="296"/>
            <ac:spMk id="5133" creationId="{1E4323C8-3FAD-42B0-9BD3-DC072D009A10}"/>
          </ac:spMkLst>
        </pc:spChg>
        <pc:spChg chg="add del">
          <ac:chgData name="Yvonne Quiachon" userId="a924aa9af6ab3cad" providerId="LiveId" clId="{7A4DADE7-7829-40D3-BF42-9B5A0DE5E3CD}" dt="2021-11-18T23:06:32.793" v="6827" actId="26606"/>
          <ac:spMkLst>
            <pc:docMk/>
            <pc:sldMk cId="3001091893" sldId="296"/>
            <ac:spMk id="5135" creationId="{51A01047-632B-4F57-9CDB-AA680D5BBB19}"/>
          </ac:spMkLst>
        </pc:spChg>
        <pc:spChg chg="add del">
          <ac:chgData name="Yvonne Quiachon" userId="a924aa9af6ab3cad" providerId="LiveId" clId="{7A4DADE7-7829-40D3-BF42-9B5A0DE5E3CD}" dt="2021-11-18T23:06:32.793" v="6827" actId="26606"/>
          <ac:spMkLst>
            <pc:docMk/>
            <pc:sldMk cId="3001091893" sldId="296"/>
            <ac:spMk id="5136" creationId="{48EF695B-E7DE-4164-862A-9CD06DFB0EC0}"/>
          </ac:spMkLst>
        </pc:spChg>
        <pc:spChg chg="add mod">
          <ac:chgData name="Yvonne Quiachon" userId="a924aa9af6ab3cad" providerId="LiveId" clId="{7A4DADE7-7829-40D3-BF42-9B5A0DE5E3CD}" dt="2021-11-18T23:09:43.937" v="6970" actId="1076"/>
          <ac:spMkLst>
            <pc:docMk/>
            <pc:sldMk cId="3001091893" sldId="296"/>
            <ac:spMk id="5137" creationId="{962E8652-3321-48B3-A7FD-0FB58EF6517D}"/>
          </ac:spMkLst>
        </pc:spChg>
        <pc:spChg chg="add">
          <ac:chgData name="Yvonne Quiachon" userId="a924aa9af6ab3cad" providerId="LiveId" clId="{7A4DADE7-7829-40D3-BF42-9B5A0DE5E3CD}" dt="2021-11-18T23:06:32.793" v="6827" actId="26606"/>
          <ac:spMkLst>
            <pc:docMk/>
            <pc:sldMk cId="3001091893" sldId="296"/>
            <ac:spMk id="5142" creationId="{7B22176A-41DB-4D9A-9B6F-F2296F1ED173}"/>
          </ac:spMkLst>
        </pc:spChg>
        <pc:spChg chg="add">
          <ac:chgData name="Yvonne Quiachon" userId="a924aa9af6ab3cad" providerId="LiveId" clId="{7A4DADE7-7829-40D3-BF42-9B5A0DE5E3CD}" dt="2021-11-18T23:06:32.793" v="6827" actId="26606"/>
          <ac:spMkLst>
            <pc:docMk/>
            <pc:sldMk cId="3001091893" sldId="296"/>
            <ac:spMk id="5143" creationId="{774A8DF5-445E-49C5-B10A-8DF5FEFBCC46}"/>
          </ac:spMkLst>
        </pc:spChg>
        <pc:spChg chg="add">
          <ac:chgData name="Yvonne Quiachon" userId="a924aa9af6ab3cad" providerId="LiveId" clId="{7A4DADE7-7829-40D3-BF42-9B5A0DE5E3CD}" dt="2021-11-18T23:06:32.793" v="6827" actId="26606"/>
          <ac:spMkLst>
            <pc:docMk/>
            <pc:sldMk cId="3001091893" sldId="296"/>
            <ac:spMk id="5144" creationId="{9A4E38D9-EFB8-40B5-B42B-514FBF180360}"/>
          </ac:spMkLst>
        </pc:spChg>
        <pc:grpChg chg="add del">
          <ac:chgData name="Yvonne Quiachon" userId="a924aa9af6ab3cad" providerId="LiveId" clId="{7A4DADE7-7829-40D3-BF42-9B5A0DE5E3CD}" dt="2021-11-18T22:54:58.252" v="6451" actId="26606"/>
          <ac:grpSpMkLst>
            <pc:docMk/>
            <pc:sldMk cId="3001091893" sldId="296"/>
            <ac:grpSpMk id="77" creationId="{D5ADB088-C125-457F-9C61-DFE21DCEF4A5}"/>
          </ac:grpSpMkLst>
        </pc:grpChg>
        <pc:grpChg chg="add del">
          <ac:chgData name="Yvonne Quiachon" userId="a924aa9af6ab3cad" providerId="LiveId" clId="{7A4DADE7-7829-40D3-BF42-9B5A0DE5E3CD}" dt="2021-11-18T22:56:21.939" v="6513" actId="26606"/>
          <ac:grpSpMkLst>
            <pc:docMk/>
            <pc:sldMk cId="3001091893" sldId="296"/>
            <ac:grpSpMk id="79" creationId="{073091F1-AA5A-47C6-9502-D5870A72D50C}"/>
          </ac:grpSpMkLst>
        </pc:grpChg>
        <pc:grpChg chg="add del">
          <ac:chgData name="Yvonne Quiachon" userId="a924aa9af6ab3cad" providerId="LiveId" clId="{7A4DADE7-7829-40D3-BF42-9B5A0DE5E3CD}" dt="2021-11-18T23:06:32.787" v="6826" actId="26606"/>
          <ac:grpSpMkLst>
            <pc:docMk/>
            <pc:sldMk cId="3001091893" sldId="296"/>
            <ac:grpSpMk id="159" creationId="{D87FFE71-34DC-4C53-AE0F-6B141D081D09}"/>
          </ac:grpSpMkLst>
        </pc:grpChg>
        <pc:grpChg chg="add del">
          <ac:chgData name="Yvonne Quiachon" userId="a924aa9af6ab3cad" providerId="LiveId" clId="{7A4DADE7-7829-40D3-BF42-9B5A0DE5E3CD}" dt="2021-11-18T22:56:18.616" v="6511" actId="26606"/>
          <ac:grpSpMkLst>
            <pc:docMk/>
            <pc:sldMk cId="3001091893" sldId="296"/>
            <ac:grpSpMk id="5128" creationId="{D5ADB088-C125-457F-9C61-DFE21DCEF4A5}"/>
          </ac:grpSpMkLst>
        </pc:grpChg>
        <pc:grpChg chg="add del">
          <ac:chgData name="Yvonne Quiachon" userId="a924aa9af6ab3cad" providerId="LiveId" clId="{7A4DADE7-7829-40D3-BF42-9B5A0DE5E3CD}" dt="2021-11-18T23:06:32.793" v="6827" actId="26606"/>
          <ac:grpSpMkLst>
            <pc:docMk/>
            <pc:sldMk cId="3001091893" sldId="296"/>
            <ac:grpSpMk id="5138" creationId="{D5ADB088-C125-457F-9C61-DFE21DCEF4A5}"/>
          </ac:grpSpMkLst>
        </pc:grpChg>
        <pc:grpChg chg="add">
          <ac:chgData name="Yvonne Quiachon" userId="a924aa9af6ab3cad" providerId="LiveId" clId="{7A4DADE7-7829-40D3-BF42-9B5A0DE5E3CD}" dt="2021-11-18T23:06:32.793" v="6827" actId="26606"/>
          <ac:grpSpMkLst>
            <pc:docMk/>
            <pc:sldMk cId="3001091893" sldId="296"/>
            <ac:grpSpMk id="5145" creationId="{D87FFE71-34DC-4C53-AE0F-6B141D081D09}"/>
          </ac:grpSpMkLst>
        </pc:grpChg>
        <pc:picChg chg="add mod">
          <ac:chgData name="Yvonne Quiachon" userId="a924aa9af6ab3cad" providerId="LiveId" clId="{7A4DADE7-7829-40D3-BF42-9B5A0DE5E3CD}" dt="2021-11-18T23:09:49.031" v="6971" actId="1076"/>
          <ac:picMkLst>
            <pc:docMk/>
            <pc:sldMk cId="3001091893" sldId="296"/>
            <ac:picMk id="5122" creationId="{83BEC4B8-1897-4A25-BE08-1639EF531F22}"/>
          </ac:picMkLst>
        </pc:picChg>
      </pc:sldChg>
      <pc:sldChg chg="addSp delSp modSp new mod setBg">
        <pc:chgData name="Yvonne Quiachon" userId="a924aa9af6ab3cad" providerId="LiveId" clId="{7A4DADE7-7829-40D3-BF42-9B5A0DE5E3CD}" dt="2021-11-18T23:28:01.317" v="7395" actId="113"/>
        <pc:sldMkLst>
          <pc:docMk/>
          <pc:sldMk cId="1964360049" sldId="297"/>
        </pc:sldMkLst>
        <pc:spChg chg="del mod">
          <ac:chgData name="Yvonne Quiachon" userId="a924aa9af6ab3cad" providerId="LiveId" clId="{7A4DADE7-7829-40D3-BF42-9B5A0DE5E3CD}" dt="2021-11-18T23:25:58.167" v="7339" actId="478"/>
          <ac:spMkLst>
            <pc:docMk/>
            <pc:sldMk cId="1964360049" sldId="297"/>
            <ac:spMk id="2" creationId="{E0F57120-68C4-441E-8183-D5391F20EE23}"/>
          </ac:spMkLst>
        </pc:spChg>
        <pc:spChg chg="mod">
          <ac:chgData name="Yvonne Quiachon" userId="a924aa9af6ab3cad" providerId="LiveId" clId="{7A4DADE7-7829-40D3-BF42-9B5A0DE5E3CD}" dt="2021-11-18T23:27:40.919" v="7392" actId="207"/>
          <ac:spMkLst>
            <pc:docMk/>
            <pc:sldMk cId="1964360049" sldId="297"/>
            <ac:spMk id="3" creationId="{F77029B2-805C-4D7B-A08B-77F1920A645A}"/>
          </ac:spMkLst>
        </pc:spChg>
        <pc:spChg chg="add mod">
          <ac:chgData name="Yvonne Quiachon" userId="a924aa9af6ab3cad" providerId="LiveId" clId="{7A4DADE7-7829-40D3-BF42-9B5A0DE5E3CD}" dt="2021-11-18T23:27:46.280" v="7393" actId="207"/>
          <ac:spMkLst>
            <pc:docMk/>
            <pc:sldMk cId="1964360049" sldId="297"/>
            <ac:spMk id="4" creationId="{DFA257D7-83BE-4CB6-83CB-0CBD5A2FC1FA}"/>
          </ac:spMkLst>
        </pc:spChg>
        <pc:spChg chg="add mod">
          <ac:chgData name="Yvonne Quiachon" userId="a924aa9af6ab3cad" providerId="LiveId" clId="{7A4DADE7-7829-40D3-BF42-9B5A0DE5E3CD}" dt="2021-11-18T23:28:01.317" v="7395" actId="113"/>
          <ac:spMkLst>
            <pc:docMk/>
            <pc:sldMk cId="1964360049" sldId="297"/>
            <ac:spMk id="8" creationId="{710C7195-8D5E-49F7-ABD1-E73BB01A8400}"/>
          </ac:spMkLst>
        </pc:spChg>
        <pc:picChg chg="add mod">
          <ac:chgData name="Yvonne Quiachon" userId="a924aa9af6ab3cad" providerId="LiveId" clId="{7A4DADE7-7829-40D3-BF42-9B5A0DE5E3CD}" dt="2021-11-18T23:26:49" v="7379" actId="1076"/>
          <ac:picMkLst>
            <pc:docMk/>
            <pc:sldMk cId="1964360049" sldId="297"/>
            <ac:picMk id="6" creationId="{BFCB372C-193B-47EF-9BAF-A1B9C2A0E706}"/>
          </ac:picMkLst>
        </pc:picChg>
        <pc:picChg chg="add del">
          <ac:chgData name="Yvonne Quiachon" userId="a924aa9af6ab3cad" providerId="LiveId" clId="{7A4DADE7-7829-40D3-BF42-9B5A0DE5E3CD}" dt="2021-11-18T23:25:58.167" v="7339" actId="478"/>
          <ac:picMkLst>
            <pc:docMk/>
            <pc:sldMk cId="1964360049" sldId="297"/>
            <ac:picMk id="6146" creationId="{FAF3F0ED-974F-4FDB-8D91-4B7B32BB4D9A}"/>
          </ac:picMkLst>
        </pc:picChg>
      </pc:sldChg>
      <pc:sldChg chg="addSp delSp modSp add mod">
        <pc:chgData name="Yvonne Quiachon" userId="a924aa9af6ab3cad" providerId="LiveId" clId="{7A4DADE7-7829-40D3-BF42-9B5A0DE5E3CD}" dt="2021-11-18T23:45:25.682" v="7771" actId="14100"/>
        <pc:sldMkLst>
          <pc:docMk/>
          <pc:sldMk cId="2901309875" sldId="298"/>
        </pc:sldMkLst>
        <pc:spChg chg="mod">
          <ac:chgData name="Yvonne Quiachon" userId="a924aa9af6ab3cad" providerId="LiveId" clId="{7A4DADE7-7829-40D3-BF42-9B5A0DE5E3CD}" dt="2021-11-18T23:43:48.980" v="7745" actId="1076"/>
          <ac:spMkLst>
            <pc:docMk/>
            <pc:sldMk cId="2901309875" sldId="298"/>
            <ac:spMk id="2" creationId="{A03446B4-B7F7-423D-A3F2-2669196D1C82}"/>
          </ac:spMkLst>
        </pc:spChg>
        <pc:picChg chg="add mod">
          <ac:chgData name="Yvonne Quiachon" userId="a924aa9af6ab3cad" providerId="LiveId" clId="{7A4DADE7-7829-40D3-BF42-9B5A0DE5E3CD}" dt="2021-11-18T23:45:25.682" v="7771" actId="14100"/>
          <ac:picMkLst>
            <pc:docMk/>
            <pc:sldMk cId="2901309875" sldId="298"/>
            <ac:picMk id="3" creationId="{54E2A9DA-84A7-4AEA-B3E7-F268BE14F8BC}"/>
          </ac:picMkLst>
        </pc:picChg>
        <pc:picChg chg="add mod">
          <ac:chgData name="Yvonne Quiachon" userId="a924aa9af6ab3cad" providerId="LiveId" clId="{7A4DADE7-7829-40D3-BF42-9B5A0DE5E3CD}" dt="2021-11-18T23:45:23.512" v="7770" actId="1076"/>
          <ac:picMkLst>
            <pc:docMk/>
            <pc:sldMk cId="2901309875" sldId="298"/>
            <ac:picMk id="4" creationId="{CB14C9B7-3BA3-4A96-BB91-C56F2305EBB7}"/>
          </ac:picMkLst>
        </pc:picChg>
        <pc:picChg chg="del">
          <ac:chgData name="Yvonne Quiachon" userId="a924aa9af6ab3cad" providerId="LiveId" clId="{7A4DADE7-7829-40D3-BF42-9B5A0DE5E3CD}" dt="2021-11-18T23:36:34.538" v="7651" actId="478"/>
          <ac:picMkLst>
            <pc:docMk/>
            <pc:sldMk cId="2901309875" sldId="298"/>
            <ac:picMk id="9218" creationId="{3E023637-A7F3-4E0B-9F62-561391F2600C}"/>
          </ac:picMkLst>
        </pc:picChg>
        <pc:picChg chg="del">
          <ac:chgData name="Yvonne Quiachon" userId="a924aa9af6ab3cad" providerId="LiveId" clId="{7A4DADE7-7829-40D3-BF42-9B5A0DE5E3CD}" dt="2021-11-18T23:36:35.624" v="7652" actId="478"/>
          <ac:picMkLst>
            <pc:docMk/>
            <pc:sldMk cId="2901309875" sldId="298"/>
            <ac:picMk id="9220" creationId="{05010AC1-B0BB-4D6C-A94E-BC9CB1E95479}"/>
          </ac:picMkLst>
        </pc:picChg>
        <pc:picChg chg="add mod">
          <ac:chgData name="Yvonne Quiachon" userId="a924aa9af6ab3cad" providerId="LiveId" clId="{7A4DADE7-7829-40D3-BF42-9B5A0DE5E3CD}" dt="2021-11-18T23:43:44.613" v="7744" actId="1076"/>
          <ac:picMkLst>
            <pc:docMk/>
            <pc:sldMk cId="2901309875" sldId="298"/>
            <ac:picMk id="9222" creationId="{D25DEEC3-A633-4354-BD11-8AD9EF6147E7}"/>
          </ac:picMkLst>
        </pc:picChg>
        <pc:cxnChg chg="del">
          <ac:chgData name="Yvonne Quiachon" userId="a924aa9af6ab3cad" providerId="LiveId" clId="{7A4DADE7-7829-40D3-BF42-9B5A0DE5E3CD}" dt="2021-11-18T23:36:37.176" v="7653" actId="478"/>
          <ac:cxnSpMkLst>
            <pc:docMk/>
            <pc:sldMk cId="2901309875" sldId="298"/>
            <ac:cxnSpMk id="5" creationId="{D07C1DB2-80AE-434E-8064-A2A86557FB1B}"/>
          </ac:cxnSpMkLst>
        </pc:cxnChg>
      </pc:sldChg>
      <pc:sldChg chg="addSp delSp modSp add mod">
        <pc:chgData name="Yvonne Quiachon" userId="a924aa9af6ab3cad" providerId="LiveId" clId="{7A4DADE7-7829-40D3-BF42-9B5A0DE5E3CD}" dt="2021-11-18T23:45:56.663" v="7775" actId="1076"/>
        <pc:sldMkLst>
          <pc:docMk/>
          <pc:sldMk cId="2710574305" sldId="299"/>
        </pc:sldMkLst>
        <pc:spChg chg="mod">
          <ac:chgData name="Yvonne Quiachon" userId="a924aa9af6ab3cad" providerId="LiveId" clId="{7A4DADE7-7829-40D3-BF42-9B5A0DE5E3CD}" dt="2021-11-18T23:44:16.814" v="7761" actId="20577"/>
          <ac:spMkLst>
            <pc:docMk/>
            <pc:sldMk cId="2710574305" sldId="299"/>
            <ac:spMk id="2" creationId="{A03446B4-B7F7-423D-A3F2-2669196D1C82}"/>
          </ac:spMkLst>
        </pc:spChg>
        <pc:picChg chg="del">
          <ac:chgData name="Yvonne Quiachon" userId="a924aa9af6ab3cad" providerId="LiveId" clId="{7A4DADE7-7829-40D3-BF42-9B5A0DE5E3CD}" dt="2021-11-18T23:43:56.775" v="7747" actId="478"/>
          <ac:picMkLst>
            <pc:docMk/>
            <pc:sldMk cId="2710574305" sldId="299"/>
            <ac:picMk id="3" creationId="{54E2A9DA-84A7-4AEA-B3E7-F268BE14F8BC}"/>
          </ac:picMkLst>
        </pc:picChg>
        <pc:picChg chg="del">
          <ac:chgData name="Yvonne Quiachon" userId="a924aa9af6ab3cad" providerId="LiveId" clId="{7A4DADE7-7829-40D3-BF42-9B5A0DE5E3CD}" dt="2021-11-18T23:43:58.019" v="7748" actId="478"/>
          <ac:picMkLst>
            <pc:docMk/>
            <pc:sldMk cId="2710574305" sldId="299"/>
            <ac:picMk id="4" creationId="{CB14C9B7-3BA3-4A96-BB91-C56F2305EBB7}"/>
          </ac:picMkLst>
        </pc:picChg>
        <pc:picChg chg="del">
          <ac:chgData name="Yvonne Quiachon" userId="a924aa9af6ab3cad" providerId="LiveId" clId="{7A4DADE7-7829-40D3-BF42-9B5A0DE5E3CD}" dt="2021-11-18T23:43:59.093" v="7749" actId="478"/>
          <ac:picMkLst>
            <pc:docMk/>
            <pc:sldMk cId="2710574305" sldId="299"/>
            <ac:picMk id="9222" creationId="{D25DEEC3-A633-4354-BD11-8AD9EF6147E7}"/>
          </ac:picMkLst>
        </pc:picChg>
        <pc:picChg chg="add mod">
          <ac:chgData name="Yvonne Quiachon" userId="a924aa9af6ab3cad" providerId="LiveId" clId="{7A4DADE7-7829-40D3-BF42-9B5A0DE5E3CD}" dt="2021-11-18T23:44:47.544" v="7764" actId="14100"/>
          <ac:picMkLst>
            <pc:docMk/>
            <pc:sldMk cId="2710574305" sldId="299"/>
            <ac:picMk id="10242" creationId="{C186F8D5-D62C-478F-AD68-B3798846FA22}"/>
          </ac:picMkLst>
        </pc:picChg>
        <pc:picChg chg="add mod">
          <ac:chgData name="Yvonne Quiachon" userId="a924aa9af6ab3cad" providerId="LiveId" clId="{7A4DADE7-7829-40D3-BF42-9B5A0DE5E3CD}" dt="2021-11-18T23:45:56.663" v="7775" actId="1076"/>
          <ac:picMkLst>
            <pc:docMk/>
            <pc:sldMk cId="2710574305" sldId="299"/>
            <ac:picMk id="10244" creationId="{7FD989A4-683F-4343-808D-FD75285FA090}"/>
          </ac:picMkLst>
        </pc:picChg>
        <pc:picChg chg="add mod">
          <ac:chgData name="Yvonne Quiachon" userId="a924aa9af6ab3cad" providerId="LiveId" clId="{7A4DADE7-7829-40D3-BF42-9B5A0DE5E3CD}" dt="2021-11-18T23:45:49.575" v="7773" actId="1076"/>
          <ac:picMkLst>
            <pc:docMk/>
            <pc:sldMk cId="2710574305" sldId="299"/>
            <ac:picMk id="10246" creationId="{D53CE72F-A410-4141-AF97-AA3729F37AB7}"/>
          </ac:picMkLst>
        </pc:picChg>
      </pc:sldChg>
      <pc:sldChg chg="addSp delSp modSp add mod">
        <pc:chgData name="Yvonne Quiachon" userId="a924aa9af6ab3cad" providerId="LiveId" clId="{7A4DADE7-7829-40D3-BF42-9B5A0DE5E3CD}" dt="2021-11-18T23:53:03.378" v="7876" actId="1076"/>
        <pc:sldMkLst>
          <pc:docMk/>
          <pc:sldMk cId="936193257" sldId="300"/>
        </pc:sldMkLst>
        <pc:spChg chg="mod">
          <ac:chgData name="Yvonne Quiachon" userId="a924aa9af6ab3cad" providerId="LiveId" clId="{7A4DADE7-7829-40D3-BF42-9B5A0DE5E3CD}" dt="2021-11-18T23:51:21.891" v="7846" actId="122"/>
          <ac:spMkLst>
            <pc:docMk/>
            <pc:sldMk cId="936193257" sldId="300"/>
            <ac:spMk id="2" creationId="{A03446B4-B7F7-423D-A3F2-2669196D1C82}"/>
          </ac:spMkLst>
        </pc:spChg>
        <pc:picChg chg="del">
          <ac:chgData name="Yvonne Quiachon" userId="a924aa9af6ab3cad" providerId="LiveId" clId="{7A4DADE7-7829-40D3-BF42-9B5A0DE5E3CD}" dt="2021-11-18T23:46:18.180" v="7777" actId="478"/>
          <ac:picMkLst>
            <pc:docMk/>
            <pc:sldMk cId="936193257" sldId="300"/>
            <ac:picMk id="10242" creationId="{C186F8D5-D62C-478F-AD68-B3798846FA22}"/>
          </ac:picMkLst>
        </pc:picChg>
        <pc:picChg chg="del">
          <ac:chgData name="Yvonne Quiachon" userId="a924aa9af6ab3cad" providerId="LiveId" clId="{7A4DADE7-7829-40D3-BF42-9B5A0DE5E3CD}" dt="2021-11-18T23:46:19.437" v="7778" actId="478"/>
          <ac:picMkLst>
            <pc:docMk/>
            <pc:sldMk cId="936193257" sldId="300"/>
            <ac:picMk id="10244" creationId="{7FD989A4-683F-4343-808D-FD75285FA090}"/>
          </ac:picMkLst>
        </pc:picChg>
        <pc:picChg chg="del">
          <ac:chgData name="Yvonne Quiachon" userId="a924aa9af6ab3cad" providerId="LiveId" clId="{7A4DADE7-7829-40D3-BF42-9B5A0DE5E3CD}" dt="2021-11-18T23:46:20.647" v="7779" actId="478"/>
          <ac:picMkLst>
            <pc:docMk/>
            <pc:sldMk cId="936193257" sldId="300"/>
            <ac:picMk id="10246" creationId="{D53CE72F-A410-4141-AF97-AA3729F37AB7}"/>
          </ac:picMkLst>
        </pc:picChg>
        <pc:picChg chg="add del mod">
          <ac:chgData name="Yvonne Quiachon" userId="a924aa9af6ab3cad" providerId="LiveId" clId="{7A4DADE7-7829-40D3-BF42-9B5A0DE5E3CD}" dt="2021-11-18T23:51:23.537" v="7847" actId="478"/>
          <ac:picMkLst>
            <pc:docMk/>
            <pc:sldMk cId="936193257" sldId="300"/>
            <ac:picMk id="11266" creationId="{494DD254-534D-499D-AA94-2BD0F1909B04}"/>
          </ac:picMkLst>
        </pc:picChg>
        <pc:picChg chg="add mod">
          <ac:chgData name="Yvonne Quiachon" userId="a924aa9af6ab3cad" providerId="LiveId" clId="{7A4DADE7-7829-40D3-BF42-9B5A0DE5E3CD}" dt="2021-11-18T23:53:01.701" v="7875" actId="1076"/>
          <ac:picMkLst>
            <pc:docMk/>
            <pc:sldMk cId="936193257" sldId="300"/>
            <ac:picMk id="11268" creationId="{A3080693-AFC1-445B-9744-0109E64988EF}"/>
          </ac:picMkLst>
        </pc:picChg>
        <pc:picChg chg="add mod">
          <ac:chgData name="Yvonne Quiachon" userId="a924aa9af6ab3cad" providerId="LiveId" clId="{7A4DADE7-7829-40D3-BF42-9B5A0DE5E3CD}" dt="2021-11-18T23:53:03.378" v="7876" actId="1076"/>
          <ac:picMkLst>
            <pc:docMk/>
            <pc:sldMk cId="936193257" sldId="300"/>
            <ac:picMk id="11270" creationId="{91F20155-F7E1-4C64-8702-C919AC58FF28}"/>
          </ac:picMkLst>
        </pc:picChg>
        <pc:picChg chg="add mod">
          <ac:chgData name="Yvonne Quiachon" userId="a924aa9af6ab3cad" providerId="LiveId" clId="{7A4DADE7-7829-40D3-BF42-9B5A0DE5E3CD}" dt="2021-11-18T23:52:59.601" v="7874" actId="1076"/>
          <ac:picMkLst>
            <pc:docMk/>
            <pc:sldMk cId="936193257" sldId="300"/>
            <ac:picMk id="11272" creationId="{6EE267BB-42CA-47A4-B45C-E7BABA03B91E}"/>
          </ac:picMkLst>
        </pc:picChg>
      </pc:sldChg>
      <pc:sldChg chg="addSp delSp modSp add mod">
        <pc:chgData name="Yvonne Quiachon" userId="a924aa9af6ab3cad" providerId="LiveId" clId="{7A4DADE7-7829-40D3-BF42-9B5A0DE5E3CD}" dt="2021-11-18T23:58:11.538" v="7938" actId="1076"/>
        <pc:sldMkLst>
          <pc:docMk/>
          <pc:sldMk cId="699950850" sldId="301"/>
        </pc:sldMkLst>
        <pc:spChg chg="mod">
          <ac:chgData name="Yvonne Quiachon" userId="a924aa9af6ab3cad" providerId="LiveId" clId="{7A4DADE7-7829-40D3-BF42-9B5A0DE5E3CD}" dt="2021-11-18T23:53:33.131" v="7905" actId="14100"/>
          <ac:spMkLst>
            <pc:docMk/>
            <pc:sldMk cId="699950850" sldId="301"/>
            <ac:spMk id="2" creationId="{A03446B4-B7F7-423D-A3F2-2669196D1C82}"/>
          </ac:spMkLst>
        </pc:spChg>
        <pc:picChg chg="del">
          <ac:chgData name="Yvonne Quiachon" userId="a924aa9af6ab3cad" providerId="LiveId" clId="{7A4DADE7-7829-40D3-BF42-9B5A0DE5E3CD}" dt="2021-11-18T23:53:13.287" v="7878" actId="478"/>
          <ac:picMkLst>
            <pc:docMk/>
            <pc:sldMk cId="699950850" sldId="301"/>
            <ac:picMk id="11268" creationId="{A3080693-AFC1-445B-9744-0109E64988EF}"/>
          </ac:picMkLst>
        </pc:picChg>
        <pc:picChg chg="del">
          <ac:chgData name="Yvonne Quiachon" userId="a924aa9af6ab3cad" providerId="LiveId" clId="{7A4DADE7-7829-40D3-BF42-9B5A0DE5E3CD}" dt="2021-11-18T23:53:14.425" v="7879" actId="478"/>
          <ac:picMkLst>
            <pc:docMk/>
            <pc:sldMk cId="699950850" sldId="301"/>
            <ac:picMk id="11270" creationId="{91F20155-F7E1-4C64-8702-C919AC58FF28}"/>
          </ac:picMkLst>
        </pc:picChg>
        <pc:picChg chg="del">
          <ac:chgData name="Yvonne Quiachon" userId="a924aa9af6ab3cad" providerId="LiveId" clId="{7A4DADE7-7829-40D3-BF42-9B5A0DE5E3CD}" dt="2021-11-18T23:53:15.746" v="7880" actId="478"/>
          <ac:picMkLst>
            <pc:docMk/>
            <pc:sldMk cId="699950850" sldId="301"/>
            <ac:picMk id="11272" creationId="{6EE267BB-42CA-47A4-B45C-E7BABA03B91E}"/>
          </ac:picMkLst>
        </pc:picChg>
        <pc:picChg chg="add mod">
          <ac:chgData name="Yvonne Quiachon" userId="a924aa9af6ab3cad" providerId="LiveId" clId="{7A4DADE7-7829-40D3-BF42-9B5A0DE5E3CD}" dt="2021-11-18T23:58:09.380" v="7936" actId="1076"/>
          <ac:picMkLst>
            <pc:docMk/>
            <pc:sldMk cId="699950850" sldId="301"/>
            <ac:picMk id="12290" creationId="{D8CA8BCE-4971-435B-8931-BE0B56949C09}"/>
          </ac:picMkLst>
        </pc:picChg>
        <pc:picChg chg="add mod">
          <ac:chgData name="Yvonne Quiachon" userId="a924aa9af6ab3cad" providerId="LiveId" clId="{7A4DADE7-7829-40D3-BF42-9B5A0DE5E3CD}" dt="2021-11-18T23:58:10.428" v="7937" actId="1076"/>
          <ac:picMkLst>
            <pc:docMk/>
            <pc:sldMk cId="699950850" sldId="301"/>
            <ac:picMk id="12292" creationId="{9F8F1C54-39C1-4A0D-BF21-6A417A175996}"/>
          </ac:picMkLst>
        </pc:picChg>
        <pc:picChg chg="add del mod">
          <ac:chgData name="Yvonne Quiachon" userId="a924aa9af6ab3cad" providerId="LiveId" clId="{7A4DADE7-7829-40D3-BF42-9B5A0DE5E3CD}" dt="2021-11-18T23:57:35.846" v="7919"/>
          <ac:picMkLst>
            <pc:docMk/>
            <pc:sldMk cId="699950850" sldId="301"/>
            <ac:picMk id="12294" creationId="{EEE2DB60-12D5-44AA-8985-A854AB6E3226}"/>
          </ac:picMkLst>
        </pc:picChg>
        <pc:picChg chg="add mod">
          <ac:chgData name="Yvonne Quiachon" userId="a924aa9af6ab3cad" providerId="LiveId" clId="{7A4DADE7-7829-40D3-BF42-9B5A0DE5E3CD}" dt="2021-11-18T23:58:11.538" v="7938" actId="1076"/>
          <ac:picMkLst>
            <pc:docMk/>
            <pc:sldMk cId="699950850" sldId="301"/>
            <ac:picMk id="12296" creationId="{988874F0-C184-4989-BD0F-4D64465228E0}"/>
          </ac:picMkLst>
        </pc:picChg>
      </pc:sldChg>
      <pc:sldChg chg="addSp delSp modSp add mod">
        <pc:chgData name="Yvonne Quiachon" userId="a924aa9af6ab3cad" providerId="LiveId" clId="{7A4DADE7-7829-40D3-BF42-9B5A0DE5E3CD}" dt="2021-11-19T00:01:25.948" v="7987" actId="1076"/>
        <pc:sldMkLst>
          <pc:docMk/>
          <pc:sldMk cId="910523618" sldId="302"/>
        </pc:sldMkLst>
        <pc:spChg chg="mod">
          <ac:chgData name="Yvonne Quiachon" userId="a924aa9af6ab3cad" providerId="LiveId" clId="{7A4DADE7-7829-40D3-BF42-9B5A0DE5E3CD}" dt="2021-11-18T23:59:32.395" v="7970" actId="20577"/>
          <ac:spMkLst>
            <pc:docMk/>
            <pc:sldMk cId="910523618" sldId="302"/>
            <ac:spMk id="2" creationId="{A03446B4-B7F7-423D-A3F2-2669196D1C82}"/>
          </ac:spMkLst>
        </pc:spChg>
        <pc:picChg chg="del">
          <ac:chgData name="Yvonne Quiachon" userId="a924aa9af6ab3cad" providerId="LiveId" clId="{7A4DADE7-7829-40D3-BF42-9B5A0DE5E3CD}" dt="2021-11-18T23:59:34.174" v="7971" actId="478"/>
          <ac:picMkLst>
            <pc:docMk/>
            <pc:sldMk cId="910523618" sldId="302"/>
            <ac:picMk id="12290" creationId="{D8CA8BCE-4971-435B-8931-BE0B56949C09}"/>
          </ac:picMkLst>
        </pc:picChg>
        <pc:picChg chg="del mod">
          <ac:chgData name="Yvonne Quiachon" userId="a924aa9af6ab3cad" providerId="LiveId" clId="{7A4DADE7-7829-40D3-BF42-9B5A0DE5E3CD}" dt="2021-11-18T23:59:35.535" v="7973" actId="478"/>
          <ac:picMkLst>
            <pc:docMk/>
            <pc:sldMk cId="910523618" sldId="302"/>
            <ac:picMk id="12292" creationId="{9F8F1C54-39C1-4A0D-BF21-6A417A175996}"/>
          </ac:picMkLst>
        </pc:picChg>
        <pc:picChg chg="del">
          <ac:chgData name="Yvonne Quiachon" userId="a924aa9af6ab3cad" providerId="LiveId" clId="{7A4DADE7-7829-40D3-BF42-9B5A0DE5E3CD}" dt="2021-11-18T23:59:36.700" v="7974" actId="478"/>
          <ac:picMkLst>
            <pc:docMk/>
            <pc:sldMk cId="910523618" sldId="302"/>
            <ac:picMk id="12296" creationId="{988874F0-C184-4989-BD0F-4D64465228E0}"/>
          </ac:picMkLst>
        </pc:picChg>
        <pc:picChg chg="add mod">
          <ac:chgData name="Yvonne Quiachon" userId="a924aa9af6ab3cad" providerId="LiveId" clId="{7A4DADE7-7829-40D3-BF42-9B5A0DE5E3CD}" dt="2021-11-19T00:00:15.689" v="7977" actId="14100"/>
          <ac:picMkLst>
            <pc:docMk/>
            <pc:sldMk cId="910523618" sldId="302"/>
            <ac:picMk id="13314" creationId="{789623FF-34C0-409E-B3C3-3C913FDB639F}"/>
          </ac:picMkLst>
        </pc:picChg>
        <pc:picChg chg="add mod">
          <ac:chgData name="Yvonne Quiachon" userId="a924aa9af6ab3cad" providerId="LiveId" clId="{7A4DADE7-7829-40D3-BF42-9B5A0DE5E3CD}" dt="2021-11-19T00:00:37.210" v="7980" actId="14100"/>
          <ac:picMkLst>
            <pc:docMk/>
            <pc:sldMk cId="910523618" sldId="302"/>
            <ac:picMk id="13316" creationId="{C0542F2A-70DA-47EA-BFC7-5F6CDC76654E}"/>
          </ac:picMkLst>
        </pc:picChg>
        <pc:picChg chg="add mod">
          <ac:chgData name="Yvonne Quiachon" userId="a924aa9af6ab3cad" providerId="LiveId" clId="{7A4DADE7-7829-40D3-BF42-9B5A0DE5E3CD}" dt="2021-11-19T00:01:04.384" v="7984" actId="1076"/>
          <ac:picMkLst>
            <pc:docMk/>
            <pc:sldMk cId="910523618" sldId="302"/>
            <ac:picMk id="13318" creationId="{4ACDC27F-9174-4CA1-BFC9-99E48FD4408B}"/>
          </ac:picMkLst>
        </pc:picChg>
        <pc:picChg chg="add mod">
          <ac:chgData name="Yvonne Quiachon" userId="a924aa9af6ab3cad" providerId="LiveId" clId="{7A4DADE7-7829-40D3-BF42-9B5A0DE5E3CD}" dt="2021-11-19T00:01:25.948" v="7987" actId="1076"/>
          <ac:picMkLst>
            <pc:docMk/>
            <pc:sldMk cId="910523618" sldId="302"/>
            <ac:picMk id="13320" creationId="{AEF52FB4-7698-44DF-933D-C1963BA8E3AE}"/>
          </ac:picMkLst>
        </pc:picChg>
      </pc:sldChg>
      <pc:sldChg chg="addSp delSp modSp add mod">
        <pc:chgData name="Yvonne Quiachon" userId="a924aa9af6ab3cad" providerId="LiveId" clId="{7A4DADE7-7829-40D3-BF42-9B5A0DE5E3CD}" dt="2021-11-19T00:11:30.261" v="8274" actId="1076"/>
        <pc:sldMkLst>
          <pc:docMk/>
          <pc:sldMk cId="2384658404" sldId="303"/>
        </pc:sldMkLst>
        <pc:spChg chg="mod">
          <ac:chgData name="Yvonne Quiachon" userId="a924aa9af6ab3cad" providerId="LiveId" clId="{7A4DADE7-7829-40D3-BF42-9B5A0DE5E3CD}" dt="2021-11-19T00:11:30.261" v="8274" actId="1076"/>
          <ac:spMkLst>
            <pc:docMk/>
            <pc:sldMk cId="2384658404" sldId="303"/>
            <ac:spMk id="3" creationId="{E1150B69-3069-40F7-B874-B9028B4DEB1C}"/>
          </ac:spMkLst>
        </pc:spChg>
        <pc:picChg chg="del">
          <ac:chgData name="Yvonne Quiachon" userId="a924aa9af6ab3cad" providerId="LiveId" clId="{7A4DADE7-7829-40D3-BF42-9B5A0DE5E3CD}" dt="2021-11-19T00:09:44.271" v="8255" actId="478"/>
          <ac:picMkLst>
            <pc:docMk/>
            <pc:sldMk cId="2384658404" sldId="303"/>
            <ac:picMk id="14338" creationId="{D067C02E-C09B-4317-90B4-9A2C6C6A894F}"/>
          </ac:picMkLst>
        </pc:picChg>
        <pc:picChg chg="del">
          <ac:chgData name="Yvonne Quiachon" userId="a924aa9af6ab3cad" providerId="LiveId" clId="{7A4DADE7-7829-40D3-BF42-9B5A0DE5E3CD}" dt="2021-11-19T00:09:45.335" v="8256" actId="478"/>
          <ac:picMkLst>
            <pc:docMk/>
            <pc:sldMk cId="2384658404" sldId="303"/>
            <ac:picMk id="14340" creationId="{8358F926-21BF-4BEB-ACA9-AE6C1400E13F}"/>
          </ac:picMkLst>
        </pc:picChg>
        <pc:picChg chg="del">
          <ac:chgData name="Yvonne Quiachon" userId="a924aa9af6ab3cad" providerId="LiveId" clId="{7A4DADE7-7829-40D3-BF42-9B5A0DE5E3CD}" dt="2021-11-19T00:09:46.608" v="8257" actId="478"/>
          <ac:picMkLst>
            <pc:docMk/>
            <pc:sldMk cId="2384658404" sldId="303"/>
            <ac:picMk id="14342" creationId="{56818059-E815-4363-B9C4-9B1797FDC190}"/>
          </ac:picMkLst>
        </pc:picChg>
        <pc:picChg chg="add mod">
          <ac:chgData name="Yvonne Quiachon" userId="a924aa9af6ab3cad" providerId="LiveId" clId="{7A4DADE7-7829-40D3-BF42-9B5A0DE5E3CD}" dt="2021-11-19T00:11:04.234" v="8267" actId="1076"/>
          <ac:picMkLst>
            <pc:docMk/>
            <pc:sldMk cId="2384658404" sldId="303"/>
            <ac:picMk id="15362" creationId="{467FB84C-923E-4562-888B-A2D3282E2AAF}"/>
          </ac:picMkLst>
        </pc:picChg>
        <pc:picChg chg="add mod">
          <ac:chgData name="Yvonne Quiachon" userId="a924aa9af6ab3cad" providerId="LiveId" clId="{7A4DADE7-7829-40D3-BF42-9B5A0DE5E3CD}" dt="2021-11-19T00:11:07.553" v="8268" actId="1076"/>
          <ac:picMkLst>
            <pc:docMk/>
            <pc:sldMk cId="2384658404" sldId="303"/>
            <ac:picMk id="15364" creationId="{880B8161-8127-4C06-997F-E10CB1E74228}"/>
          </ac:picMkLst>
        </pc:picChg>
        <pc:picChg chg="add mod">
          <ac:chgData name="Yvonne Quiachon" userId="a924aa9af6ab3cad" providerId="LiveId" clId="{7A4DADE7-7829-40D3-BF42-9B5A0DE5E3CD}" dt="2021-11-19T00:11:22.392" v="8272" actId="1076"/>
          <ac:picMkLst>
            <pc:docMk/>
            <pc:sldMk cId="2384658404" sldId="303"/>
            <ac:picMk id="15366" creationId="{F330B31F-0F20-425D-854C-38246EC2D178}"/>
          </ac:picMkLst>
        </pc:picChg>
      </pc:sldChg>
      <pc:sldChg chg="addSp delSp modSp new mod setBg setClrOvrMap">
        <pc:chgData name="Yvonne Quiachon" userId="a924aa9af6ab3cad" providerId="LiveId" clId="{7A4DADE7-7829-40D3-BF42-9B5A0DE5E3CD}" dt="2021-11-19T00:48:04.991" v="10107" actId="14100"/>
        <pc:sldMkLst>
          <pc:docMk/>
          <pc:sldMk cId="2172356907" sldId="304"/>
        </pc:sldMkLst>
        <pc:spChg chg="mod">
          <ac:chgData name="Yvonne Quiachon" userId="a924aa9af6ab3cad" providerId="LiveId" clId="{7A4DADE7-7829-40D3-BF42-9B5A0DE5E3CD}" dt="2021-11-19T00:48:04.991" v="10107" actId="14100"/>
          <ac:spMkLst>
            <pc:docMk/>
            <pc:sldMk cId="2172356907" sldId="304"/>
            <ac:spMk id="2" creationId="{40D0FBD6-0156-4974-B644-6291F3B551DF}"/>
          </ac:spMkLst>
        </pc:spChg>
        <pc:spChg chg="add del mod">
          <ac:chgData name="Yvonne Quiachon" userId="a924aa9af6ab3cad" providerId="LiveId" clId="{7A4DADE7-7829-40D3-BF42-9B5A0DE5E3CD}" dt="2021-11-19T00:47:31.084" v="10098" actId="26606"/>
          <ac:spMkLst>
            <pc:docMk/>
            <pc:sldMk cId="2172356907" sldId="304"/>
            <ac:spMk id="3" creationId="{B92A7CD4-FEB1-4103-86B3-63AAF59225C6}"/>
          </ac:spMkLst>
        </pc:spChg>
        <pc:spChg chg="add del">
          <ac:chgData name="Yvonne Quiachon" userId="a924aa9af6ab3cad" providerId="LiveId" clId="{7A4DADE7-7829-40D3-BF42-9B5A0DE5E3CD}" dt="2021-11-19T00:17:18.068" v="8309" actId="26606"/>
          <ac:spMkLst>
            <pc:docMk/>
            <pc:sldMk cId="2172356907" sldId="304"/>
            <ac:spMk id="9" creationId="{C07271E9-21F4-400B-84B6-052EAFCFE540}"/>
          </ac:spMkLst>
        </pc:spChg>
        <pc:spChg chg="add del">
          <ac:chgData name="Yvonne Quiachon" userId="a924aa9af6ab3cad" providerId="LiveId" clId="{7A4DADE7-7829-40D3-BF42-9B5A0DE5E3CD}" dt="2021-11-19T00:17:18.068" v="8309" actId="26606"/>
          <ac:spMkLst>
            <pc:docMk/>
            <pc:sldMk cId="2172356907" sldId="304"/>
            <ac:spMk id="11" creationId="{3E3D78ED-34B7-4F8E-8377-994DCAD3C852}"/>
          </ac:spMkLst>
        </pc:spChg>
        <pc:spChg chg="add del">
          <ac:chgData name="Yvonne Quiachon" userId="a924aa9af6ab3cad" providerId="LiveId" clId="{7A4DADE7-7829-40D3-BF42-9B5A0DE5E3CD}" dt="2021-11-19T00:17:18.910" v="8311" actId="26606"/>
          <ac:spMkLst>
            <pc:docMk/>
            <pc:sldMk cId="2172356907" sldId="304"/>
            <ac:spMk id="18" creationId="{51A01047-632B-4F57-9CDB-AA680D5BBB19}"/>
          </ac:spMkLst>
        </pc:spChg>
        <pc:spChg chg="add del">
          <ac:chgData name="Yvonne Quiachon" userId="a924aa9af6ab3cad" providerId="LiveId" clId="{7A4DADE7-7829-40D3-BF42-9B5A0DE5E3CD}" dt="2021-11-19T00:17:18.910" v="8311" actId="26606"/>
          <ac:spMkLst>
            <pc:docMk/>
            <pc:sldMk cId="2172356907" sldId="304"/>
            <ac:spMk id="20" creationId="{48EF695B-E7DE-4164-862A-9CD06DFB0EC0}"/>
          </ac:spMkLst>
        </pc:spChg>
        <pc:spChg chg="add del">
          <ac:chgData name="Yvonne Quiachon" userId="a924aa9af6ab3cad" providerId="LiveId" clId="{7A4DADE7-7829-40D3-BF42-9B5A0DE5E3CD}" dt="2021-11-19T00:17:20.332" v="8313" actId="26606"/>
          <ac:spMkLst>
            <pc:docMk/>
            <pc:sldMk cId="2172356907" sldId="304"/>
            <ac:spMk id="24" creationId="{C07271E9-21F4-400B-84B6-052EAFCFE540}"/>
          </ac:spMkLst>
        </pc:spChg>
        <pc:spChg chg="add del">
          <ac:chgData name="Yvonne Quiachon" userId="a924aa9af6ab3cad" providerId="LiveId" clId="{7A4DADE7-7829-40D3-BF42-9B5A0DE5E3CD}" dt="2021-11-19T00:17:20.332" v="8313" actId="26606"/>
          <ac:spMkLst>
            <pc:docMk/>
            <pc:sldMk cId="2172356907" sldId="304"/>
            <ac:spMk id="25" creationId="{3E3D78ED-34B7-4F8E-8377-994DCAD3C852}"/>
          </ac:spMkLst>
        </pc:spChg>
        <pc:spChg chg="add del">
          <ac:chgData name="Yvonne Quiachon" userId="a924aa9af6ab3cad" providerId="LiveId" clId="{7A4DADE7-7829-40D3-BF42-9B5A0DE5E3CD}" dt="2021-11-19T00:17:20.928" v="8315" actId="26606"/>
          <ac:spMkLst>
            <pc:docMk/>
            <pc:sldMk cId="2172356907" sldId="304"/>
            <ac:spMk id="29" creationId="{51A01047-632B-4F57-9CDB-AA680D5BBB19}"/>
          </ac:spMkLst>
        </pc:spChg>
        <pc:spChg chg="add del">
          <ac:chgData name="Yvonne Quiachon" userId="a924aa9af6ab3cad" providerId="LiveId" clId="{7A4DADE7-7829-40D3-BF42-9B5A0DE5E3CD}" dt="2021-11-19T00:17:20.928" v="8315" actId="26606"/>
          <ac:spMkLst>
            <pc:docMk/>
            <pc:sldMk cId="2172356907" sldId="304"/>
            <ac:spMk id="31" creationId="{48EF695B-E7DE-4164-862A-9CD06DFB0EC0}"/>
          </ac:spMkLst>
        </pc:spChg>
        <pc:spChg chg="add del">
          <ac:chgData name="Yvonne Quiachon" userId="a924aa9af6ab3cad" providerId="LiveId" clId="{7A4DADE7-7829-40D3-BF42-9B5A0DE5E3CD}" dt="2021-11-19T00:17:21.418" v="8317" actId="26606"/>
          <ac:spMkLst>
            <pc:docMk/>
            <pc:sldMk cId="2172356907" sldId="304"/>
            <ac:spMk id="35" creationId="{C07271E9-21F4-400B-84B6-052EAFCFE540}"/>
          </ac:spMkLst>
        </pc:spChg>
        <pc:spChg chg="add del">
          <ac:chgData name="Yvonne Quiachon" userId="a924aa9af6ab3cad" providerId="LiveId" clId="{7A4DADE7-7829-40D3-BF42-9B5A0DE5E3CD}" dt="2021-11-19T00:17:21.418" v="8317" actId="26606"/>
          <ac:spMkLst>
            <pc:docMk/>
            <pc:sldMk cId="2172356907" sldId="304"/>
            <ac:spMk id="36" creationId="{3E3D78ED-34B7-4F8E-8377-994DCAD3C852}"/>
          </ac:spMkLst>
        </pc:spChg>
        <pc:spChg chg="add del">
          <ac:chgData name="Yvonne Quiachon" userId="a924aa9af6ab3cad" providerId="LiveId" clId="{7A4DADE7-7829-40D3-BF42-9B5A0DE5E3CD}" dt="2021-11-19T00:17:21.999" v="8319" actId="26606"/>
          <ac:spMkLst>
            <pc:docMk/>
            <pc:sldMk cId="2172356907" sldId="304"/>
            <ac:spMk id="40" creationId="{C07271E9-21F4-400B-84B6-052EAFCFE540}"/>
          </ac:spMkLst>
        </pc:spChg>
        <pc:spChg chg="add del">
          <ac:chgData name="Yvonne Quiachon" userId="a924aa9af6ab3cad" providerId="LiveId" clId="{7A4DADE7-7829-40D3-BF42-9B5A0DE5E3CD}" dt="2021-11-19T00:17:21.999" v="8319" actId="26606"/>
          <ac:spMkLst>
            <pc:docMk/>
            <pc:sldMk cId="2172356907" sldId="304"/>
            <ac:spMk id="41" creationId="{3E3D78ED-34B7-4F8E-8377-994DCAD3C852}"/>
          </ac:spMkLst>
        </pc:spChg>
        <pc:spChg chg="add del">
          <ac:chgData name="Yvonne Quiachon" userId="a924aa9af6ab3cad" providerId="LiveId" clId="{7A4DADE7-7829-40D3-BF42-9B5A0DE5E3CD}" dt="2021-11-19T00:47:31.084" v="10098" actId="26606"/>
          <ac:spMkLst>
            <pc:docMk/>
            <pc:sldMk cId="2172356907" sldId="304"/>
            <ac:spMk id="46" creationId="{C07271E9-21F4-400B-84B6-052EAFCFE540}"/>
          </ac:spMkLst>
        </pc:spChg>
        <pc:spChg chg="add del">
          <ac:chgData name="Yvonne Quiachon" userId="a924aa9af6ab3cad" providerId="LiveId" clId="{7A4DADE7-7829-40D3-BF42-9B5A0DE5E3CD}" dt="2021-11-19T00:47:31.084" v="10098" actId="26606"/>
          <ac:spMkLst>
            <pc:docMk/>
            <pc:sldMk cId="2172356907" sldId="304"/>
            <ac:spMk id="47" creationId="{3E3D78ED-34B7-4F8E-8377-994DCAD3C852}"/>
          </ac:spMkLst>
        </pc:spChg>
        <pc:spChg chg="add del">
          <ac:chgData name="Yvonne Quiachon" userId="a924aa9af6ab3cad" providerId="LiveId" clId="{7A4DADE7-7829-40D3-BF42-9B5A0DE5E3CD}" dt="2021-11-19T00:47:14.156" v="10084" actId="26606"/>
          <ac:spMkLst>
            <pc:docMk/>
            <pc:sldMk cId="2172356907" sldId="304"/>
            <ac:spMk id="55" creationId="{51A01047-632B-4F57-9CDB-AA680D5BBB19}"/>
          </ac:spMkLst>
        </pc:spChg>
        <pc:spChg chg="add del">
          <ac:chgData name="Yvonne Quiachon" userId="a924aa9af6ab3cad" providerId="LiveId" clId="{7A4DADE7-7829-40D3-BF42-9B5A0DE5E3CD}" dt="2021-11-19T00:47:14.156" v="10084" actId="26606"/>
          <ac:spMkLst>
            <pc:docMk/>
            <pc:sldMk cId="2172356907" sldId="304"/>
            <ac:spMk id="57" creationId="{EA7FD6EC-4D99-4AB0-9AC8-CFBD9D47C11B}"/>
          </ac:spMkLst>
        </pc:spChg>
        <pc:spChg chg="add del">
          <ac:chgData name="Yvonne Quiachon" userId="a924aa9af6ab3cad" providerId="LiveId" clId="{7A4DADE7-7829-40D3-BF42-9B5A0DE5E3CD}" dt="2021-11-19T00:47:20.670" v="10086" actId="26606"/>
          <ac:spMkLst>
            <pc:docMk/>
            <pc:sldMk cId="2172356907" sldId="304"/>
            <ac:spMk id="65" creationId="{158E38A4-F699-490C-8D1F-E8AD332D9B45}"/>
          </ac:spMkLst>
        </pc:spChg>
        <pc:spChg chg="add del">
          <ac:chgData name="Yvonne Quiachon" userId="a924aa9af6ab3cad" providerId="LiveId" clId="{7A4DADE7-7829-40D3-BF42-9B5A0DE5E3CD}" dt="2021-11-19T00:47:20.670" v="10086" actId="26606"/>
          <ac:spMkLst>
            <pc:docMk/>
            <pc:sldMk cId="2172356907" sldId="304"/>
            <ac:spMk id="66" creationId="{939C6AAB-48AC-41A3-95C2-6BF83715DF62}"/>
          </ac:spMkLst>
        </pc:spChg>
        <pc:spChg chg="add del">
          <ac:chgData name="Yvonne Quiachon" userId="a924aa9af6ab3cad" providerId="LiveId" clId="{7A4DADE7-7829-40D3-BF42-9B5A0DE5E3CD}" dt="2021-11-19T00:47:20.670" v="10086" actId="26606"/>
          <ac:spMkLst>
            <pc:docMk/>
            <pc:sldMk cId="2172356907" sldId="304"/>
            <ac:spMk id="67" creationId="{F6EE861B-7D2F-4B7C-A6E3-5937E81B8025}"/>
          </ac:spMkLst>
        </pc:spChg>
        <pc:spChg chg="add del">
          <ac:chgData name="Yvonne Quiachon" userId="a924aa9af6ab3cad" providerId="LiveId" clId="{7A4DADE7-7829-40D3-BF42-9B5A0DE5E3CD}" dt="2021-11-19T00:47:22.726" v="10089" actId="26606"/>
          <ac:spMkLst>
            <pc:docMk/>
            <pc:sldMk cId="2172356907" sldId="304"/>
            <ac:spMk id="69" creationId="{C07271E9-21F4-400B-84B6-052EAFCFE540}"/>
          </ac:spMkLst>
        </pc:spChg>
        <pc:spChg chg="add del">
          <ac:chgData name="Yvonne Quiachon" userId="a924aa9af6ab3cad" providerId="LiveId" clId="{7A4DADE7-7829-40D3-BF42-9B5A0DE5E3CD}" dt="2021-11-19T00:47:22.726" v="10089" actId="26606"/>
          <ac:spMkLst>
            <pc:docMk/>
            <pc:sldMk cId="2172356907" sldId="304"/>
            <ac:spMk id="70" creationId="{3E3D78ED-34B7-4F8E-8377-994DCAD3C852}"/>
          </ac:spMkLst>
        </pc:spChg>
        <pc:spChg chg="add del">
          <ac:chgData name="Yvonne Quiachon" userId="a924aa9af6ab3cad" providerId="LiveId" clId="{7A4DADE7-7829-40D3-BF42-9B5A0DE5E3CD}" dt="2021-11-19T00:47:26.460" v="10091" actId="26606"/>
          <ac:spMkLst>
            <pc:docMk/>
            <pc:sldMk cId="2172356907" sldId="304"/>
            <ac:spMk id="75" creationId="{51A01047-632B-4F57-9CDB-AA680D5BBB19}"/>
          </ac:spMkLst>
        </pc:spChg>
        <pc:spChg chg="add del">
          <ac:chgData name="Yvonne Quiachon" userId="a924aa9af6ab3cad" providerId="LiveId" clId="{7A4DADE7-7829-40D3-BF42-9B5A0DE5E3CD}" dt="2021-11-19T00:47:26.460" v="10091" actId="26606"/>
          <ac:spMkLst>
            <pc:docMk/>
            <pc:sldMk cId="2172356907" sldId="304"/>
            <ac:spMk id="76" creationId="{48EF695B-E7DE-4164-862A-9CD06DFB0EC0}"/>
          </ac:spMkLst>
        </pc:spChg>
        <pc:spChg chg="add del">
          <ac:chgData name="Yvonne Quiachon" userId="a924aa9af6ab3cad" providerId="LiveId" clId="{7A4DADE7-7829-40D3-BF42-9B5A0DE5E3CD}" dt="2021-11-19T00:47:26.460" v="10091" actId="26606"/>
          <ac:spMkLst>
            <pc:docMk/>
            <pc:sldMk cId="2172356907" sldId="304"/>
            <ac:spMk id="77" creationId="{B92A7CD4-FEB1-4103-86B3-63AAF59225C6}"/>
          </ac:spMkLst>
        </pc:spChg>
        <pc:spChg chg="add del">
          <ac:chgData name="Yvonne Quiachon" userId="a924aa9af6ab3cad" providerId="LiveId" clId="{7A4DADE7-7829-40D3-BF42-9B5A0DE5E3CD}" dt="2021-11-19T00:47:29.550" v="10093" actId="26606"/>
          <ac:spMkLst>
            <pc:docMk/>
            <pc:sldMk cId="2172356907" sldId="304"/>
            <ac:spMk id="81" creationId="{158E38A4-F699-490C-8D1F-E8AD332D9B45}"/>
          </ac:spMkLst>
        </pc:spChg>
        <pc:spChg chg="add del">
          <ac:chgData name="Yvonne Quiachon" userId="a924aa9af6ab3cad" providerId="LiveId" clId="{7A4DADE7-7829-40D3-BF42-9B5A0DE5E3CD}" dt="2021-11-19T00:47:29.550" v="10093" actId="26606"/>
          <ac:spMkLst>
            <pc:docMk/>
            <pc:sldMk cId="2172356907" sldId="304"/>
            <ac:spMk id="82" creationId="{939C6AAB-48AC-41A3-95C2-6BF83715DF62}"/>
          </ac:spMkLst>
        </pc:spChg>
        <pc:spChg chg="add del">
          <ac:chgData name="Yvonne Quiachon" userId="a924aa9af6ab3cad" providerId="LiveId" clId="{7A4DADE7-7829-40D3-BF42-9B5A0DE5E3CD}" dt="2021-11-19T00:47:29.550" v="10093" actId="26606"/>
          <ac:spMkLst>
            <pc:docMk/>
            <pc:sldMk cId="2172356907" sldId="304"/>
            <ac:spMk id="83" creationId="{F6EE861B-7D2F-4B7C-A6E3-5937E81B8025}"/>
          </ac:spMkLst>
        </pc:spChg>
        <pc:spChg chg="add del">
          <ac:chgData name="Yvonne Quiachon" userId="a924aa9af6ab3cad" providerId="LiveId" clId="{7A4DADE7-7829-40D3-BF42-9B5A0DE5E3CD}" dt="2021-11-19T00:47:29.550" v="10093" actId="26606"/>
          <ac:spMkLst>
            <pc:docMk/>
            <pc:sldMk cId="2172356907" sldId="304"/>
            <ac:spMk id="84" creationId="{B92A7CD4-FEB1-4103-86B3-63AAF59225C6}"/>
          </ac:spMkLst>
        </pc:spChg>
        <pc:spChg chg="add del">
          <ac:chgData name="Yvonne Quiachon" userId="a924aa9af6ab3cad" providerId="LiveId" clId="{7A4DADE7-7829-40D3-BF42-9B5A0DE5E3CD}" dt="2021-11-19T00:47:30.351" v="10095" actId="26606"/>
          <ac:spMkLst>
            <pc:docMk/>
            <pc:sldMk cId="2172356907" sldId="304"/>
            <ac:spMk id="87" creationId="{158E38A4-F699-490C-8D1F-E8AD332D9B45}"/>
          </ac:spMkLst>
        </pc:spChg>
        <pc:spChg chg="add del">
          <ac:chgData name="Yvonne Quiachon" userId="a924aa9af6ab3cad" providerId="LiveId" clId="{7A4DADE7-7829-40D3-BF42-9B5A0DE5E3CD}" dt="2021-11-19T00:47:30.351" v="10095" actId="26606"/>
          <ac:spMkLst>
            <pc:docMk/>
            <pc:sldMk cId="2172356907" sldId="304"/>
            <ac:spMk id="88" creationId="{939C6AAB-48AC-41A3-95C2-6BF83715DF62}"/>
          </ac:spMkLst>
        </pc:spChg>
        <pc:spChg chg="add del">
          <ac:chgData name="Yvonne Quiachon" userId="a924aa9af6ab3cad" providerId="LiveId" clId="{7A4DADE7-7829-40D3-BF42-9B5A0DE5E3CD}" dt="2021-11-19T00:47:30.351" v="10095" actId="26606"/>
          <ac:spMkLst>
            <pc:docMk/>
            <pc:sldMk cId="2172356907" sldId="304"/>
            <ac:spMk id="89" creationId="{F6EE861B-7D2F-4B7C-A6E3-5937E81B8025}"/>
          </ac:spMkLst>
        </pc:spChg>
        <pc:spChg chg="add del">
          <ac:chgData name="Yvonne Quiachon" userId="a924aa9af6ab3cad" providerId="LiveId" clId="{7A4DADE7-7829-40D3-BF42-9B5A0DE5E3CD}" dt="2021-11-19T00:47:30.351" v="10095" actId="26606"/>
          <ac:spMkLst>
            <pc:docMk/>
            <pc:sldMk cId="2172356907" sldId="304"/>
            <ac:spMk id="90" creationId="{B92A7CD4-FEB1-4103-86B3-63AAF59225C6}"/>
          </ac:spMkLst>
        </pc:spChg>
        <pc:spChg chg="add del">
          <ac:chgData name="Yvonne Quiachon" userId="a924aa9af6ab3cad" providerId="LiveId" clId="{7A4DADE7-7829-40D3-BF42-9B5A0DE5E3CD}" dt="2021-11-19T00:47:31.077" v="10097" actId="26606"/>
          <ac:spMkLst>
            <pc:docMk/>
            <pc:sldMk cId="2172356907" sldId="304"/>
            <ac:spMk id="94" creationId="{51A01047-632B-4F57-9CDB-AA680D5BBB19}"/>
          </ac:spMkLst>
        </pc:spChg>
        <pc:spChg chg="add del">
          <ac:chgData name="Yvonne Quiachon" userId="a924aa9af6ab3cad" providerId="LiveId" clId="{7A4DADE7-7829-40D3-BF42-9B5A0DE5E3CD}" dt="2021-11-19T00:47:31.077" v="10097" actId="26606"/>
          <ac:spMkLst>
            <pc:docMk/>
            <pc:sldMk cId="2172356907" sldId="304"/>
            <ac:spMk id="95" creationId="{48EF695B-E7DE-4164-862A-9CD06DFB0EC0}"/>
          </ac:spMkLst>
        </pc:spChg>
        <pc:spChg chg="add del">
          <ac:chgData name="Yvonne Quiachon" userId="a924aa9af6ab3cad" providerId="LiveId" clId="{7A4DADE7-7829-40D3-BF42-9B5A0DE5E3CD}" dt="2021-11-19T00:47:31.077" v="10097" actId="26606"/>
          <ac:spMkLst>
            <pc:docMk/>
            <pc:sldMk cId="2172356907" sldId="304"/>
            <ac:spMk id="96" creationId="{B92A7CD4-FEB1-4103-86B3-63AAF59225C6}"/>
          </ac:spMkLst>
        </pc:spChg>
        <pc:spChg chg="add">
          <ac:chgData name="Yvonne Quiachon" userId="a924aa9af6ab3cad" providerId="LiveId" clId="{7A4DADE7-7829-40D3-BF42-9B5A0DE5E3CD}" dt="2021-11-19T00:47:31.084" v="10098" actId="26606"/>
          <ac:spMkLst>
            <pc:docMk/>
            <pc:sldMk cId="2172356907" sldId="304"/>
            <ac:spMk id="100" creationId="{C07271E9-21F4-400B-84B6-052EAFCFE540}"/>
          </ac:spMkLst>
        </pc:spChg>
        <pc:spChg chg="add">
          <ac:chgData name="Yvonne Quiachon" userId="a924aa9af6ab3cad" providerId="LiveId" clId="{7A4DADE7-7829-40D3-BF42-9B5A0DE5E3CD}" dt="2021-11-19T00:47:31.084" v="10098" actId="26606"/>
          <ac:spMkLst>
            <pc:docMk/>
            <pc:sldMk cId="2172356907" sldId="304"/>
            <ac:spMk id="101" creationId="{3E3D78ED-34B7-4F8E-8377-994DCAD3C852}"/>
          </ac:spMkLst>
        </pc:spChg>
        <pc:spChg chg="add mod">
          <ac:chgData name="Yvonne Quiachon" userId="a924aa9af6ab3cad" providerId="LiveId" clId="{7A4DADE7-7829-40D3-BF42-9B5A0DE5E3CD}" dt="2021-11-19T00:47:58.802" v="10106" actId="1076"/>
          <ac:spMkLst>
            <pc:docMk/>
            <pc:sldMk cId="2172356907" sldId="304"/>
            <ac:spMk id="102" creationId="{B92A7CD4-FEB1-4103-86B3-63AAF59225C6}"/>
          </ac:spMkLst>
        </pc:spChg>
        <pc:grpChg chg="add del">
          <ac:chgData name="Yvonne Quiachon" userId="a924aa9af6ab3cad" providerId="LiveId" clId="{7A4DADE7-7829-40D3-BF42-9B5A0DE5E3CD}" dt="2021-11-19T00:17:18.068" v="8309" actId="26606"/>
          <ac:grpSpMkLst>
            <pc:docMk/>
            <pc:sldMk cId="2172356907" sldId="304"/>
            <ac:grpSpMk id="13" creationId="{A1527245-C5C2-4BD3-8317-C4D6D7A10213}"/>
          </ac:grpSpMkLst>
        </pc:grpChg>
        <pc:grpChg chg="add del">
          <ac:chgData name="Yvonne Quiachon" userId="a924aa9af6ab3cad" providerId="LiveId" clId="{7A4DADE7-7829-40D3-BF42-9B5A0DE5E3CD}" dt="2021-11-19T00:17:18.910" v="8311" actId="26606"/>
          <ac:grpSpMkLst>
            <pc:docMk/>
            <pc:sldMk cId="2172356907" sldId="304"/>
            <ac:grpSpMk id="21" creationId="{D5ADB088-C125-457F-9C61-DFE21DCEF4A5}"/>
          </ac:grpSpMkLst>
        </pc:grpChg>
        <pc:grpChg chg="add del">
          <ac:chgData name="Yvonne Quiachon" userId="a924aa9af6ab3cad" providerId="LiveId" clId="{7A4DADE7-7829-40D3-BF42-9B5A0DE5E3CD}" dt="2021-11-19T00:17:20.332" v="8313" actId="26606"/>
          <ac:grpSpMkLst>
            <pc:docMk/>
            <pc:sldMk cId="2172356907" sldId="304"/>
            <ac:grpSpMk id="27" creationId="{A1527245-C5C2-4BD3-8317-C4D6D7A10213}"/>
          </ac:grpSpMkLst>
        </pc:grpChg>
        <pc:grpChg chg="add del">
          <ac:chgData name="Yvonne Quiachon" userId="a924aa9af6ab3cad" providerId="LiveId" clId="{7A4DADE7-7829-40D3-BF42-9B5A0DE5E3CD}" dt="2021-11-19T00:17:20.928" v="8315" actId="26606"/>
          <ac:grpSpMkLst>
            <pc:docMk/>
            <pc:sldMk cId="2172356907" sldId="304"/>
            <ac:grpSpMk id="32" creationId="{D5ADB088-C125-457F-9C61-DFE21DCEF4A5}"/>
          </ac:grpSpMkLst>
        </pc:grpChg>
        <pc:grpChg chg="add del">
          <ac:chgData name="Yvonne Quiachon" userId="a924aa9af6ab3cad" providerId="LiveId" clId="{7A4DADE7-7829-40D3-BF42-9B5A0DE5E3CD}" dt="2021-11-19T00:17:21.418" v="8317" actId="26606"/>
          <ac:grpSpMkLst>
            <pc:docMk/>
            <pc:sldMk cId="2172356907" sldId="304"/>
            <ac:grpSpMk id="38" creationId="{A1527245-C5C2-4BD3-8317-C4D6D7A10213}"/>
          </ac:grpSpMkLst>
        </pc:grpChg>
        <pc:grpChg chg="add del">
          <ac:chgData name="Yvonne Quiachon" userId="a924aa9af6ab3cad" providerId="LiveId" clId="{7A4DADE7-7829-40D3-BF42-9B5A0DE5E3CD}" dt="2021-11-19T00:17:21.999" v="8319" actId="26606"/>
          <ac:grpSpMkLst>
            <pc:docMk/>
            <pc:sldMk cId="2172356907" sldId="304"/>
            <ac:grpSpMk id="43" creationId="{A1527245-C5C2-4BD3-8317-C4D6D7A10213}"/>
          </ac:grpSpMkLst>
        </pc:grpChg>
        <pc:grpChg chg="add del">
          <ac:chgData name="Yvonne Quiachon" userId="a924aa9af6ab3cad" providerId="LiveId" clId="{7A4DADE7-7829-40D3-BF42-9B5A0DE5E3CD}" dt="2021-11-19T00:47:31.084" v="10098" actId="26606"/>
          <ac:grpSpMkLst>
            <pc:docMk/>
            <pc:sldMk cId="2172356907" sldId="304"/>
            <ac:grpSpMk id="49" creationId="{A1527245-C5C2-4BD3-8317-C4D6D7A10213}"/>
          </ac:grpSpMkLst>
        </pc:grpChg>
        <pc:grpChg chg="add del">
          <ac:chgData name="Yvonne Quiachon" userId="a924aa9af6ab3cad" providerId="LiveId" clId="{7A4DADE7-7829-40D3-BF42-9B5A0DE5E3CD}" dt="2021-11-19T00:47:14.156" v="10084" actId="26606"/>
          <ac:grpSpMkLst>
            <pc:docMk/>
            <pc:sldMk cId="2172356907" sldId="304"/>
            <ac:grpSpMk id="59" creationId="{D5ADB088-C125-457F-9C61-DFE21DCEF4A5}"/>
          </ac:grpSpMkLst>
        </pc:grpChg>
        <pc:grpChg chg="add del">
          <ac:chgData name="Yvonne Quiachon" userId="a924aa9af6ab3cad" providerId="LiveId" clId="{7A4DADE7-7829-40D3-BF42-9B5A0DE5E3CD}" dt="2021-11-19T00:47:20.670" v="10086" actId="26606"/>
          <ac:grpSpMkLst>
            <pc:docMk/>
            <pc:sldMk cId="2172356907" sldId="304"/>
            <ac:grpSpMk id="61" creationId="{53745597-CF0F-4C14-83C4-612B382A9091}"/>
          </ac:grpSpMkLst>
        </pc:grpChg>
        <pc:grpChg chg="add del">
          <ac:chgData name="Yvonne Quiachon" userId="a924aa9af6ab3cad" providerId="LiveId" clId="{7A4DADE7-7829-40D3-BF42-9B5A0DE5E3CD}" dt="2021-11-19T00:47:22.726" v="10089" actId="26606"/>
          <ac:grpSpMkLst>
            <pc:docMk/>
            <pc:sldMk cId="2172356907" sldId="304"/>
            <ac:grpSpMk id="71" creationId="{A1527245-C5C2-4BD3-8317-C4D6D7A10213}"/>
          </ac:grpSpMkLst>
        </pc:grpChg>
        <pc:grpChg chg="add del">
          <ac:chgData name="Yvonne Quiachon" userId="a924aa9af6ab3cad" providerId="LiveId" clId="{7A4DADE7-7829-40D3-BF42-9B5A0DE5E3CD}" dt="2021-11-19T00:47:26.460" v="10091" actId="26606"/>
          <ac:grpSpMkLst>
            <pc:docMk/>
            <pc:sldMk cId="2172356907" sldId="304"/>
            <ac:grpSpMk id="78" creationId="{D5ADB088-C125-457F-9C61-DFE21DCEF4A5}"/>
          </ac:grpSpMkLst>
        </pc:grpChg>
        <pc:grpChg chg="add del">
          <ac:chgData name="Yvonne Quiachon" userId="a924aa9af6ab3cad" providerId="LiveId" clId="{7A4DADE7-7829-40D3-BF42-9B5A0DE5E3CD}" dt="2021-11-19T00:47:29.550" v="10093" actId="26606"/>
          <ac:grpSpMkLst>
            <pc:docMk/>
            <pc:sldMk cId="2172356907" sldId="304"/>
            <ac:grpSpMk id="85" creationId="{073091F1-AA5A-47C6-9502-D5870A72D50C}"/>
          </ac:grpSpMkLst>
        </pc:grpChg>
        <pc:grpChg chg="add del">
          <ac:chgData name="Yvonne Quiachon" userId="a924aa9af6ab3cad" providerId="LiveId" clId="{7A4DADE7-7829-40D3-BF42-9B5A0DE5E3CD}" dt="2021-11-19T00:47:30.351" v="10095" actId="26606"/>
          <ac:grpSpMkLst>
            <pc:docMk/>
            <pc:sldMk cId="2172356907" sldId="304"/>
            <ac:grpSpMk id="91" creationId="{53745597-CF0F-4C14-83C4-612B382A9091}"/>
          </ac:grpSpMkLst>
        </pc:grpChg>
        <pc:grpChg chg="add del">
          <ac:chgData name="Yvonne Quiachon" userId="a924aa9af6ab3cad" providerId="LiveId" clId="{7A4DADE7-7829-40D3-BF42-9B5A0DE5E3CD}" dt="2021-11-19T00:47:31.077" v="10097" actId="26606"/>
          <ac:grpSpMkLst>
            <pc:docMk/>
            <pc:sldMk cId="2172356907" sldId="304"/>
            <ac:grpSpMk id="97" creationId="{D5ADB088-C125-457F-9C61-DFE21DCEF4A5}"/>
          </ac:grpSpMkLst>
        </pc:grpChg>
        <pc:grpChg chg="add">
          <ac:chgData name="Yvonne Quiachon" userId="a924aa9af6ab3cad" providerId="LiveId" clId="{7A4DADE7-7829-40D3-BF42-9B5A0DE5E3CD}" dt="2021-11-19T00:47:31.084" v="10098" actId="26606"/>
          <ac:grpSpMkLst>
            <pc:docMk/>
            <pc:sldMk cId="2172356907" sldId="304"/>
            <ac:grpSpMk id="103" creationId="{A1527245-C5C2-4BD3-8317-C4D6D7A10213}"/>
          </ac:grpSpMkLst>
        </pc:grpChg>
        <pc:graphicFrameChg chg="add del">
          <ac:chgData name="Yvonne Quiachon" userId="a924aa9af6ab3cad" providerId="LiveId" clId="{7A4DADE7-7829-40D3-BF42-9B5A0DE5E3CD}" dt="2021-11-19T00:47:22.726" v="10089" actId="26606"/>
          <ac:graphicFrameMkLst>
            <pc:docMk/>
            <pc:sldMk cId="2172356907" sldId="304"/>
            <ac:graphicFrameMk id="52" creationId="{9D2FBA07-0F11-4DAF-9F0C-66293BCB4F41}"/>
          </ac:graphicFrameMkLst>
        </pc:graphicFrameChg>
        <pc:picChg chg="add del">
          <ac:chgData name="Yvonne Quiachon" userId="a924aa9af6ab3cad" providerId="LiveId" clId="{7A4DADE7-7829-40D3-BF42-9B5A0DE5E3CD}" dt="2021-11-19T00:17:18.068" v="8309" actId="26606"/>
          <ac:picMkLst>
            <pc:docMk/>
            <pc:sldMk cId="2172356907" sldId="304"/>
            <ac:picMk id="5" creationId="{B54A70EF-00F2-4207-9B23-574E50DFD7B9}"/>
          </ac:picMkLst>
        </pc:picChg>
        <pc:picChg chg="add del">
          <ac:chgData name="Yvonne Quiachon" userId="a924aa9af6ab3cad" providerId="LiveId" clId="{7A4DADE7-7829-40D3-BF42-9B5A0DE5E3CD}" dt="2021-11-19T00:17:18.910" v="8311" actId="26606"/>
          <ac:picMkLst>
            <pc:docMk/>
            <pc:sldMk cId="2172356907" sldId="304"/>
            <ac:picMk id="19" creationId="{8A0B2867-3C3B-41F6-B4C7-2CFD5E67C3BE}"/>
          </ac:picMkLst>
        </pc:picChg>
        <pc:picChg chg="add del">
          <ac:chgData name="Yvonne Quiachon" userId="a924aa9af6ab3cad" providerId="LiveId" clId="{7A4DADE7-7829-40D3-BF42-9B5A0DE5E3CD}" dt="2021-11-19T00:17:20.332" v="8313" actId="26606"/>
          <ac:picMkLst>
            <pc:docMk/>
            <pc:sldMk cId="2172356907" sldId="304"/>
            <ac:picMk id="26" creationId="{B54A70EF-00F2-4207-9B23-574E50DFD7B9}"/>
          </ac:picMkLst>
        </pc:picChg>
        <pc:picChg chg="add del">
          <ac:chgData name="Yvonne Quiachon" userId="a924aa9af6ab3cad" providerId="LiveId" clId="{7A4DADE7-7829-40D3-BF42-9B5A0DE5E3CD}" dt="2021-11-19T00:17:20.928" v="8315" actId="26606"/>
          <ac:picMkLst>
            <pc:docMk/>
            <pc:sldMk cId="2172356907" sldId="304"/>
            <ac:picMk id="30" creationId="{FC601175-DDA6-4696-A250-3E6B7B29E921}"/>
          </ac:picMkLst>
        </pc:picChg>
        <pc:picChg chg="add del">
          <ac:chgData name="Yvonne Quiachon" userId="a924aa9af6ab3cad" providerId="LiveId" clId="{7A4DADE7-7829-40D3-BF42-9B5A0DE5E3CD}" dt="2021-11-19T00:17:21.418" v="8317" actId="26606"/>
          <ac:picMkLst>
            <pc:docMk/>
            <pc:sldMk cId="2172356907" sldId="304"/>
            <ac:picMk id="37" creationId="{B54A70EF-00F2-4207-9B23-574E50DFD7B9}"/>
          </ac:picMkLst>
        </pc:picChg>
        <pc:picChg chg="add del">
          <ac:chgData name="Yvonne Quiachon" userId="a924aa9af6ab3cad" providerId="LiveId" clId="{7A4DADE7-7829-40D3-BF42-9B5A0DE5E3CD}" dt="2021-11-19T00:17:21.999" v="8319" actId="26606"/>
          <ac:picMkLst>
            <pc:docMk/>
            <pc:sldMk cId="2172356907" sldId="304"/>
            <ac:picMk id="42" creationId="{33634340-D9D2-4F0B-80E5-B06B3754D771}"/>
          </ac:picMkLst>
        </pc:picChg>
        <pc:picChg chg="add mod ord">
          <ac:chgData name="Yvonne Quiachon" userId="a924aa9af6ab3cad" providerId="LiveId" clId="{7A4DADE7-7829-40D3-BF42-9B5A0DE5E3CD}" dt="2021-11-19T00:47:31.077" v="10097" actId="26606"/>
          <ac:picMkLst>
            <pc:docMk/>
            <pc:sldMk cId="2172356907" sldId="304"/>
            <ac:picMk id="48" creationId="{B54A70EF-00F2-4207-9B23-574E50DFD7B9}"/>
          </ac:picMkLst>
        </pc:picChg>
        <pc:cxnChg chg="mod replId">
          <ac:chgData name="Yvonne Quiachon" userId="a924aa9af6ab3cad" providerId="LiveId" clId="{7A4DADE7-7829-40D3-BF42-9B5A0DE5E3CD}" dt="2021-11-19T00:47:22.726" v="10089" actId="26606"/>
          <ac:cxnSpMkLst>
            <pc:docMk/>
            <pc:sldMk cId="2172356907" sldId="304"/>
            <ac:cxnSpMk id="15" creationId="{01FD6DA6-F7BC-4426-8465-928C4EC4A4C3}"/>
          </ac:cxnSpMkLst>
        </pc:cxnChg>
        <pc:cxnChg chg="mod replId">
          <ac:chgData name="Yvonne Quiachon" userId="a924aa9af6ab3cad" providerId="LiveId" clId="{7A4DADE7-7829-40D3-BF42-9B5A0DE5E3CD}" dt="2021-11-19T00:47:22.726" v="10089" actId="26606"/>
          <ac:cxnSpMkLst>
            <pc:docMk/>
            <pc:sldMk cId="2172356907" sldId="304"/>
            <ac:cxnSpMk id="16" creationId="{49A28AE3-3C29-44E4-80A5-C2937F8E7AAF}"/>
          </ac:cxnSpMkLst>
        </pc:cxnChg>
      </pc:sldChg>
      <pc:sldChg chg="modSp add del mod">
        <pc:chgData name="Yvonne Quiachon" userId="a924aa9af6ab3cad" providerId="LiveId" clId="{7A4DADE7-7829-40D3-BF42-9B5A0DE5E3CD}" dt="2021-11-19T00:21:22.701" v="8344" actId="2696"/>
        <pc:sldMkLst>
          <pc:docMk/>
          <pc:sldMk cId="1210832843" sldId="305"/>
        </pc:sldMkLst>
        <pc:graphicFrameChg chg="mod">
          <ac:chgData name="Yvonne Quiachon" userId="a924aa9af6ab3cad" providerId="LiveId" clId="{7A4DADE7-7829-40D3-BF42-9B5A0DE5E3CD}" dt="2021-11-19T00:21:19.134" v="8343" actId="478"/>
          <ac:graphicFrameMkLst>
            <pc:docMk/>
            <pc:sldMk cId="1210832843" sldId="305"/>
            <ac:graphicFrameMk id="85" creationId="{EBCB2D22-94C3-4881-BF69-6301936CE098}"/>
          </ac:graphicFrameMkLst>
        </pc:graphicFrameChg>
      </pc:sldChg>
      <pc:sldChg chg="addSp delSp modSp new mod setBg setClrOvrMap">
        <pc:chgData name="Yvonne Quiachon" userId="a924aa9af6ab3cad" providerId="LiveId" clId="{7A4DADE7-7829-40D3-BF42-9B5A0DE5E3CD}" dt="2021-11-19T00:27:00.125" v="8556" actId="20577"/>
        <pc:sldMkLst>
          <pc:docMk/>
          <pc:sldMk cId="3073517873" sldId="305"/>
        </pc:sldMkLst>
        <pc:spChg chg="mod">
          <ac:chgData name="Yvonne Quiachon" userId="a924aa9af6ab3cad" providerId="LiveId" clId="{7A4DADE7-7829-40D3-BF42-9B5A0DE5E3CD}" dt="2021-11-19T00:27:00.125" v="8556" actId="20577"/>
          <ac:spMkLst>
            <pc:docMk/>
            <pc:sldMk cId="3073517873" sldId="305"/>
            <ac:spMk id="2" creationId="{F8FF1849-D0DE-4306-BB9C-58017645C419}"/>
          </ac:spMkLst>
        </pc:spChg>
        <pc:spChg chg="add del mod">
          <ac:chgData name="Yvonne Quiachon" userId="a924aa9af6ab3cad" providerId="LiveId" clId="{7A4DADE7-7829-40D3-BF42-9B5A0DE5E3CD}" dt="2021-11-19T00:26:18.515" v="8536" actId="26606"/>
          <ac:spMkLst>
            <pc:docMk/>
            <pc:sldMk cId="3073517873" sldId="305"/>
            <ac:spMk id="3" creationId="{1720A965-7D4E-45D3-8179-FF724374C573}"/>
          </ac:spMkLst>
        </pc:spChg>
        <pc:spChg chg="add del">
          <ac:chgData name="Yvonne Quiachon" userId="a924aa9af6ab3cad" providerId="LiveId" clId="{7A4DADE7-7829-40D3-BF42-9B5A0DE5E3CD}" dt="2021-11-19T00:26:15.647" v="8533" actId="26606"/>
          <ac:spMkLst>
            <pc:docMk/>
            <pc:sldMk cId="3073517873" sldId="305"/>
            <ac:spMk id="9" creationId="{FAC9656C-AED6-412E-9226-B7F1964005BD}"/>
          </ac:spMkLst>
        </pc:spChg>
        <pc:spChg chg="add del">
          <ac:chgData name="Yvonne Quiachon" userId="a924aa9af6ab3cad" providerId="LiveId" clId="{7A4DADE7-7829-40D3-BF42-9B5A0DE5E3CD}" dt="2021-11-19T00:26:15.647" v="8533" actId="26606"/>
          <ac:spMkLst>
            <pc:docMk/>
            <pc:sldMk cId="3073517873" sldId="305"/>
            <ac:spMk id="11" creationId="{F5BC820D-D527-47CE-ABB0-DA0BB5B04330}"/>
          </ac:spMkLst>
        </pc:spChg>
        <pc:spChg chg="add del">
          <ac:chgData name="Yvonne Quiachon" userId="a924aa9af6ab3cad" providerId="LiveId" clId="{7A4DADE7-7829-40D3-BF42-9B5A0DE5E3CD}" dt="2021-11-19T00:26:15.647" v="8533" actId="26606"/>
          <ac:spMkLst>
            <pc:docMk/>
            <pc:sldMk cId="3073517873" sldId="305"/>
            <ac:spMk id="13" creationId="{D1DD315B-AEF9-490C-9438-C80F80405798}"/>
          </ac:spMkLst>
        </pc:spChg>
        <pc:spChg chg="add del">
          <ac:chgData name="Yvonne Quiachon" userId="a924aa9af6ab3cad" providerId="LiveId" clId="{7A4DADE7-7829-40D3-BF42-9B5A0DE5E3CD}" dt="2021-11-19T00:26:29.342" v="8538" actId="26606"/>
          <ac:spMkLst>
            <pc:docMk/>
            <pc:sldMk cId="3073517873" sldId="305"/>
            <ac:spMk id="17" creationId="{FAC9656C-AED6-412E-9226-B7F1964005BD}"/>
          </ac:spMkLst>
        </pc:spChg>
        <pc:spChg chg="add del">
          <ac:chgData name="Yvonne Quiachon" userId="a924aa9af6ab3cad" providerId="LiveId" clId="{7A4DADE7-7829-40D3-BF42-9B5A0DE5E3CD}" dt="2021-11-19T00:26:29.342" v="8538" actId="26606"/>
          <ac:spMkLst>
            <pc:docMk/>
            <pc:sldMk cId="3073517873" sldId="305"/>
            <ac:spMk id="18" creationId="{F5BC820D-D527-47CE-ABB0-DA0BB5B04330}"/>
          </ac:spMkLst>
        </pc:spChg>
        <pc:spChg chg="add del">
          <ac:chgData name="Yvonne Quiachon" userId="a924aa9af6ab3cad" providerId="LiveId" clId="{7A4DADE7-7829-40D3-BF42-9B5A0DE5E3CD}" dt="2021-11-19T00:26:29.342" v="8538" actId="26606"/>
          <ac:spMkLst>
            <pc:docMk/>
            <pc:sldMk cId="3073517873" sldId="305"/>
            <ac:spMk id="19" creationId="{D1DD315B-AEF9-490C-9438-C80F80405798}"/>
          </ac:spMkLst>
        </pc:spChg>
        <pc:spChg chg="add">
          <ac:chgData name="Yvonne Quiachon" userId="a924aa9af6ab3cad" providerId="LiveId" clId="{7A4DADE7-7829-40D3-BF42-9B5A0DE5E3CD}" dt="2021-11-19T00:26:29.342" v="8538" actId="26606"/>
          <ac:spMkLst>
            <pc:docMk/>
            <pc:sldMk cId="3073517873" sldId="305"/>
            <ac:spMk id="25" creationId="{C07271E9-21F4-400B-84B6-052EAFCFE540}"/>
          </ac:spMkLst>
        </pc:spChg>
        <pc:spChg chg="add">
          <ac:chgData name="Yvonne Quiachon" userId="a924aa9af6ab3cad" providerId="LiveId" clId="{7A4DADE7-7829-40D3-BF42-9B5A0DE5E3CD}" dt="2021-11-19T00:26:29.342" v="8538" actId="26606"/>
          <ac:spMkLst>
            <pc:docMk/>
            <pc:sldMk cId="3073517873" sldId="305"/>
            <ac:spMk id="27" creationId="{3E3D78ED-34B7-4F8E-8377-994DCAD3C852}"/>
          </ac:spMkLst>
        </pc:spChg>
        <pc:grpChg chg="add">
          <ac:chgData name="Yvonne Quiachon" userId="a924aa9af6ab3cad" providerId="LiveId" clId="{7A4DADE7-7829-40D3-BF42-9B5A0DE5E3CD}" dt="2021-11-19T00:26:29.342" v="8538" actId="26606"/>
          <ac:grpSpMkLst>
            <pc:docMk/>
            <pc:sldMk cId="3073517873" sldId="305"/>
            <ac:grpSpMk id="29" creationId="{A1527245-C5C2-4BD3-8317-C4D6D7A10213}"/>
          </ac:grpSpMkLst>
        </pc:grpChg>
        <pc:graphicFrameChg chg="add del">
          <ac:chgData name="Yvonne Quiachon" userId="a924aa9af6ab3cad" providerId="LiveId" clId="{7A4DADE7-7829-40D3-BF42-9B5A0DE5E3CD}" dt="2021-11-19T00:26:15.647" v="8533" actId="26606"/>
          <ac:graphicFrameMkLst>
            <pc:docMk/>
            <pc:sldMk cId="3073517873" sldId="305"/>
            <ac:graphicFrameMk id="5" creationId="{8E3ECEF6-3E1C-457C-9C87-8664F75D38BB}"/>
          </ac:graphicFrameMkLst>
        </pc:graphicFrameChg>
        <pc:graphicFrameChg chg="add del">
          <ac:chgData name="Yvonne Quiachon" userId="a924aa9af6ab3cad" providerId="LiveId" clId="{7A4DADE7-7829-40D3-BF42-9B5A0DE5E3CD}" dt="2021-11-19T00:26:18.496" v="8535" actId="26606"/>
          <ac:graphicFrameMkLst>
            <pc:docMk/>
            <pc:sldMk cId="3073517873" sldId="305"/>
            <ac:graphicFrameMk id="15" creationId="{489114C3-2D9B-4CB1-B12B-BF8DCEF0F30A}"/>
          </ac:graphicFrameMkLst>
        </pc:graphicFrameChg>
        <pc:graphicFrameChg chg="add mod modGraphic">
          <ac:chgData name="Yvonne Quiachon" userId="a924aa9af6ab3cad" providerId="LiveId" clId="{7A4DADE7-7829-40D3-BF42-9B5A0DE5E3CD}" dt="2021-11-19T00:26:29.342" v="8538" actId="26606"/>
          <ac:graphicFrameMkLst>
            <pc:docMk/>
            <pc:sldMk cId="3073517873" sldId="305"/>
            <ac:graphicFrameMk id="20" creationId="{8E3ECEF6-3E1C-457C-9C87-8664F75D38BB}"/>
          </ac:graphicFrameMkLst>
        </pc:graphicFrameChg>
      </pc:sldChg>
      <pc:sldChg chg="addSp delSp modSp new mod setBg setClrOvrMap">
        <pc:chgData name="Yvonne Quiachon" userId="a924aa9af6ab3cad" providerId="LiveId" clId="{7A4DADE7-7829-40D3-BF42-9B5A0DE5E3CD}" dt="2021-11-19T00:32:47.739" v="8923" actId="13822"/>
        <pc:sldMkLst>
          <pc:docMk/>
          <pc:sldMk cId="3871890856" sldId="306"/>
        </pc:sldMkLst>
        <pc:spChg chg="mod">
          <ac:chgData name="Yvonne Quiachon" userId="a924aa9af6ab3cad" providerId="LiveId" clId="{7A4DADE7-7829-40D3-BF42-9B5A0DE5E3CD}" dt="2021-11-19T00:32:03.907" v="8921" actId="26606"/>
          <ac:spMkLst>
            <pc:docMk/>
            <pc:sldMk cId="3871890856" sldId="306"/>
            <ac:spMk id="2" creationId="{FFE15D75-E9EF-42CF-994F-D68CBACBE47F}"/>
          </ac:spMkLst>
        </pc:spChg>
        <pc:spChg chg="del mod">
          <ac:chgData name="Yvonne Quiachon" userId="a924aa9af6ab3cad" providerId="LiveId" clId="{7A4DADE7-7829-40D3-BF42-9B5A0DE5E3CD}" dt="2021-11-19T00:31:02.847" v="8914" actId="26606"/>
          <ac:spMkLst>
            <pc:docMk/>
            <pc:sldMk cId="3871890856" sldId="306"/>
            <ac:spMk id="3" creationId="{CBAD500B-7421-48D6-AEF1-49FA1995F234}"/>
          </ac:spMkLst>
        </pc:spChg>
        <pc:spChg chg="add del">
          <ac:chgData name="Yvonne Quiachon" userId="a924aa9af6ab3cad" providerId="LiveId" clId="{7A4DADE7-7829-40D3-BF42-9B5A0DE5E3CD}" dt="2021-11-19T00:31:21.879" v="8917" actId="26606"/>
          <ac:spMkLst>
            <pc:docMk/>
            <pc:sldMk cId="3871890856" sldId="306"/>
            <ac:spMk id="10" creationId="{C07271E9-21F4-400B-84B6-052EAFCFE540}"/>
          </ac:spMkLst>
        </pc:spChg>
        <pc:spChg chg="add del">
          <ac:chgData name="Yvonne Quiachon" userId="a924aa9af6ab3cad" providerId="LiveId" clId="{7A4DADE7-7829-40D3-BF42-9B5A0DE5E3CD}" dt="2021-11-19T00:31:21.879" v="8917" actId="26606"/>
          <ac:spMkLst>
            <pc:docMk/>
            <pc:sldMk cId="3871890856" sldId="306"/>
            <ac:spMk id="12" creationId="{3E3D78ED-34B7-4F8E-8377-994DCAD3C852}"/>
          </ac:spMkLst>
        </pc:spChg>
        <pc:spChg chg="add del">
          <ac:chgData name="Yvonne Quiachon" userId="a924aa9af6ab3cad" providerId="LiveId" clId="{7A4DADE7-7829-40D3-BF42-9B5A0DE5E3CD}" dt="2021-11-19T00:32:03.907" v="8921" actId="26606"/>
          <ac:spMkLst>
            <pc:docMk/>
            <pc:sldMk cId="3871890856" sldId="306"/>
            <ac:spMk id="19" creationId="{9EB54D17-3792-403D-9127-495845021D2B}"/>
          </ac:spMkLst>
        </pc:spChg>
        <pc:spChg chg="add del">
          <ac:chgData name="Yvonne Quiachon" userId="a924aa9af6ab3cad" providerId="LiveId" clId="{7A4DADE7-7829-40D3-BF42-9B5A0DE5E3CD}" dt="2021-11-19T00:32:03.907" v="8921" actId="26606"/>
          <ac:spMkLst>
            <pc:docMk/>
            <pc:sldMk cId="3871890856" sldId="306"/>
            <ac:spMk id="20" creationId="{42D289C9-2D91-4EB6-8AB1-4A6B9ADDE191}"/>
          </ac:spMkLst>
        </pc:spChg>
        <pc:spChg chg="add del">
          <ac:chgData name="Yvonne Quiachon" userId="a924aa9af6ab3cad" providerId="LiveId" clId="{7A4DADE7-7829-40D3-BF42-9B5A0DE5E3CD}" dt="2021-11-19T00:32:03.907" v="8921" actId="26606"/>
          <ac:spMkLst>
            <pc:docMk/>
            <pc:sldMk cId="3871890856" sldId="306"/>
            <ac:spMk id="21" creationId="{0578D0A2-E445-42AA-B46D-18B97DD45783}"/>
          </ac:spMkLst>
        </pc:spChg>
        <pc:spChg chg="add">
          <ac:chgData name="Yvonne Quiachon" userId="a924aa9af6ab3cad" providerId="LiveId" clId="{7A4DADE7-7829-40D3-BF42-9B5A0DE5E3CD}" dt="2021-11-19T00:32:03.907" v="8921" actId="26606"/>
          <ac:spMkLst>
            <pc:docMk/>
            <pc:sldMk cId="3871890856" sldId="306"/>
            <ac:spMk id="26" creationId="{C07271E9-21F4-400B-84B6-052EAFCFE540}"/>
          </ac:spMkLst>
        </pc:spChg>
        <pc:spChg chg="add">
          <ac:chgData name="Yvonne Quiachon" userId="a924aa9af6ab3cad" providerId="LiveId" clId="{7A4DADE7-7829-40D3-BF42-9B5A0DE5E3CD}" dt="2021-11-19T00:32:03.907" v="8921" actId="26606"/>
          <ac:spMkLst>
            <pc:docMk/>
            <pc:sldMk cId="3871890856" sldId="306"/>
            <ac:spMk id="28" creationId="{3E3D78ED-34B7-4F8E-8377-994DCAD3C852}"/>
          </ac:spMkLst>
        </pc:spChg>
        <pc:grpChg chg="add del">
          <ac:chgData name="Yvonne Quiachon" userId="a924aa9af6ab3cad" providerId="LiveId" clId="{7A4DADE7-7829-40D3-BF42-9B5A0DE5E3CD}" dt="2021-11-19T00:31:21.879" v="8917" actId="26606"/>
          <ac:grpSpMkLst>
            <pc:docMk/>
            <pc:sldMk cId="3871890856" sldId="306"/>
            <ac:grpSpMk id="14" creationId="{A1527245-C5C2-4BD3-8317-C4D6D7A10213}"/>
          </ac:grpSpMkLst>
        </pc:grpChg>
        <pc:grpChg chg="add">
          <ac:chgData name="Yvonne Quiachon" userId="a924aa9af6ab3cad" providerId="LiveId" clId="{7A4DADE7-7829-40D3-BF42-9B5A0DE5E3CD}" dt="2021-11-19T00:32:03.907" v="8921" actId="26606"/>
          <ac:grpSpMkLst>
            <pc:docMk/>
            <pc:sldMk cId="3871890856" sldId="306"/>
            <ac:grpSpMk id="30" creationId="{A1527245-C5C2-4BD3-8317-C4D6D7A10213}"/>
          </ac:grpSpMkLst>
        </pc:grpChg>
        <pc:graphicFrameChg chg="add mod modGraphic">
          <ac:chgData name="Yvonne Quiachon" userId="a924aa9af6ab3cad" providerId="LiveId" clId="{7A4DADE7-7829-40D3-BF42-9B5A0DE5E3CD}" dt="2021-11-19T00:32:47.739" v="8923" actId="13822"/>
          <ac:graphicFrameMkLst>
            <pc:docMk/>
            <pc:sldMk cId="3871890856" sldId="306"/>
            <ac:graphicFrameMk id="5" creationId="{BEEED0F6-146E-4CBD-BF70-8C7BA05D4BEF}"/>
          </ac:graphicFrameMkLst>
        </pc:graphicFrameChg>
      </pc:sldChg>
      <pc:sldChg chg="modSp add mod">
        <pc:chgData name="Yvonne Quiachon" userId="a924aa9af6ab3cad" providerId="LiveId" clId="{7A4DADE7-7829-40D3-BF42-9B5A0DE5E3CD}" dt="2021-11-19T00:58:17.862" v="10835" actId="20577"/>
        <pc:sldMkLst>
          <pc:docMk/>
          <pc:sldMk cId="2896086350" sldId="307"/>
        </pc:sldMkLst>
        <pc:spChg chg="mod">
          <ac:chgData name="Yvonne Quiachon" userId="a924aa9af6ab3cad" providerId="LiveId" clId="{7A4DADE7-7829-40D3-BF42-9B5A0DE5E3CD}" dt="2021-11-19T00:58:17.862" v="10835" actId="20577"/>
          <ac:spMkLst>
            <pc:docMk/>
            <pc:sldMk cId="2896086350" sldId="307"/>
            <ac:spMk id="102" creationId="{B92A7CD4-FEB1-4103-86B3-63AAF59225C6}"/>
          </ac:spMkLst>
        </pc:spChg>
      </pc:sldChg>
      <pc:sldChg chg="addSp delSp modSp new mod setBg setClrOvrMap">
        <pc:chgData name="Yvonne Quiachon" userId="a924aa9af6ab3cad" providerId="LiveId" clId="{7A4DADE7-7829-40D3-BF42-9B5A0DE5E3CD}" dt="2021-11-19T01:04:43.380" v="11554"/>
        <pc:sldMkLst>
          <pc:docMk/>
          <pc:sldMk cId="3559542146" sldId="308"/>
        </pc:sldMkLst>
        <pc:spChg chg="mod">
          <ac:chgData name="Yvonne Quiachon" userId="a924aa9af6ab3cad" providerId="LiveId" clId="{7A4DADE7-7829-40D3-BF42-9B5A0DE5E3CD}" dt="2021-11-19T01:03:59.569" v="11542" actId="26606"/>
          <ac:spMkLst>
            <pc:docMk/>
            <pc:sldMk cId="3559542146" sldId="308"/>
            <ac:spMk id="2" creationId="{4385EE26-E2C7-4AF0-B0AC-73E1E8F61858}"/>
          </ac:spMkLst>
        </pc:spChg>
        <pc:spChg chg="del mod">
          <ac:chgData name="Yvonne Quiachon" userId="a924aa9af6ab3cad" providerId="LiveId" clId="{7A4DADE7-7829-40D3-BF42-9B5A0DE5E3CD}" dt="2021-11-19T01:03:20.098" v="11534" actId="26606"/>
          <ac:spMkLst>
            <pc:docMk/>
            <pc:sldMk cId="3559542146" sldId="308"/>
            <ac:spMk id="3" creationId="{354FCA44-9205-4B94-93DD-9D3F2A59B4D3}"/>
          </ac:spMkLst>
        </pc:spChg>
        <pc:spChg chg="add del">
          <ac:chgData name="Yvonne Quiachon" userId="a924aa9af6ab3cad" providerId="LiveId" clId="{7A4DADE7-7829-40D3-BF42-9B5A0DE5E3CD}" dt="2021-11-19T01:03:20.060" v="11533" actId="26606"/>
          <ac:spMkLst>
            <pc:docMk/>
            <pc:sldMk cId="3559542146" sldId="308"/>
            <ac:spMk id="9" creationId="{51A01047-632B-4F57-9CDB-AA680D5BBB19}"/>
          </ac:spMkLst>
        </pc:spChg>
        <pc:spChg chg="add del">
          <ac:chgData name="Yvonne Quiachon" userId="a924aa9af6ab3cad" providerId="LiveId" clId="{7A4DADE7-7829-40D3-BF42-9B5A0DE5E3CD}" dt="2021-11-19T01:03:20.060" v="11533" actId="26606"/>
          <ac:spMkLst>
            <pc:docMk/>
            <pc:sldMk cId="3559542146" sldId="308"/>
            <ac:spMk id="11" creationId="{48EF695B-E7DE-4164-862A-9CD06DFB0EC0}"/>
          </ac:spMkLst>
        </pc:spChg>
        <pc:spChg chg="add del">
          <ac:chgData name="Yvonne Quiachon" userId="a924aa9af6ab3cad" providerId="LiveId" clId="{7A4DADE7-7829-40D3-BF42-9B5A0DE5E3CD}" dt="2021-11-19T01:03:46.804" v="11538" actId="26606"/>
          <ac:spMkLst>
            <pc:docMk/>
            <pc:sldMk cId="3559542146" sldId="308"/>
            <ac:spMk id="23" creationId="{C07271E9-21F4-400B-84B6-052EAFCFE540}"/>
          </ac:spMkLst>
        </pc:spChg>
        <pc:spChg chg="add del">
          <ac:chgData name="Yvonne Quiachon" userId="a924aa9af6ab3cad" providerId="LiveId" clId="{7A4DADE7-7829-40D3-BF42-9B5A0DE5E3CD}" dt="2021-11-19T01:03:46.804" v="11538" actId="26606"/>
          <ac:spMkLst>
            <pc:docMk/>
            <pc:sldMk cId="3559542146" sldId="308"/>
            <ac:spMk id="25" creationId="{3E3D78ED-34B7-4F8E-8377-994DCAD3C852}"/>
          </ac:spMkLst>
        </pc:spChg>
        <pc:spChg chg="add del">
          <ac:chgData name="Yvonne Quiachon" userId="a924aa9af6ab3cad" providerId="LiveId" clId="{7A4DADE7-7829-40D3-BF42-9B5A0DE5E3CD}" dt="2021-11-19T01:03:49.533" v="11540" actId="26606"/>
          <ac:spMkLst>
            <pc:docMk/>
            <pc:sldMk cId="3559542146" sldId="308"/>
            <ac:spMk id="33" creationId="{7B22176A-41DB-4D9A-9B6F-F2296F1ED173}"/>
          </ac:spMkLst>
        </pc:spChg>
        <pc:spChg chg="add del">
          <ac:chgData name="Yvonne Quiachon" userId="a924aa9af6ab3cad" providerId="LiveId" clId="{7A4DADE7-7829-40D3-BF42-9B5A0DE5E3CD}" dt="2021-11-19T01:03:49.533" v="11540" actId="26606"/>
          <ac:spMkLst>
            <pc:docMk/>
            <pc:sldMk cId="3559542146" sldId="308"/>
            <ac:spMk id="34" creationId="{774A8DF5-445E-49C5-B10A-8DF5FEFBCC46}"/>
          </ac:spMkLst>
        </pc:spChg>
        <pc:spChg chg="add del">
          <ac:chgData name="Yvonne Quiachon" userId="a924aa9af6ab3cad" providerId="LiveId" clId="{7A4DADE7-7829-40D3-BF42-9B5A0DE5E3CD}" dt="2021-11-19T01:03:49.533" v="11540" actId="26606"/>
          <ac:spMkLst>
            <pc:docMk/>
            <pc:sldMk cId="3559542146" sldId="308"/>
            <ac:spMk id="35" creationId="{9A4E38D9-EFB8-40B5-B42B-514FBF180360}"/>
          </ac:spMkLst>
        </pc:spChg>
        <pc:spChg chg="add del">
          <ac:chgData name="Yvonne Quiachon" userId="a924aa9af6ab3cad" providerId="LiveId" clId="{7A4DADE7-7829-40D3-BF42-9B5A0DE5E3CD}" dt="2021-11-19T01:03:59.569" v="11542" actId="26606"/>
          <ac:spMkLst>
            <pc:docMk/>
            <pc:sldMk cId="3559542146" sldId="308"/>
            <ac:spMk id="37" creationId="{7B22176A-41DB-4D9A-9B6F-F2296F1ED173}"/>
          </ac:spMkLst>
        </pc:spChg>
        <pc:spChg chg="add del">
          <ac:chgData name="Yvonne Quiachon" userId="a924aa9af6ab3cad" providerId="LiveId" clId="{7A4DADE7-7829-40D3-BF42-9B5A0DE5E3CD}" dt="2021-11-19T01:03:59.569" v="11542" actId="26606"/>
          <ac:spMkLst>
            <pc:docMk/>
            <pc:sldMk cId="3559542146" sldId="308"/>
            <ac:spMk id="38" creationId="{774A8DF5-445E-49C5-B10A-8DF5FEFBCC46}"/>
          </ac:spMkLst>
        </pc:spChg>
        <pc:spChg chg="add del">
          <ac:chgData name="Yvonne Quiachon" userId="a924aa9af6ab3cad" providerId="LiveId" clId="{7A4DADE7-7829-40D3-BF42-9B5A0DE5E3CD}" dt="2021-11-19T01:03:59.569" v="11542" actId="26606"/>
          <ac:spMkLst>
            <pc:docMk/>
            <pc:sldMk cId="3559542146" sldId="308"/>
            <ac:spMk id="39" creationId="{9A4E38D9-EFB8-40B5-B42B-514FBF180360}"/>
          </ac:spMkLst>
        </pc:spChg>
        <pc:spChg chg="add">
          <ac:chgData name="Yvonne Quiachon" userId="a924aa9af6ab3cad" providerId="LiveId" clId="{7A4DADE7-7829-40D3-BF42-9B5A0DE5E3CD}" dt="2021-11-19T01:03:59.576" v="11543" actId="26606"/>
          <ac:spMkLst>
            <pc:docMk/>
            <pc:sldMk cId="3559542146" sldId="308"/>
            <ac:spMk id="43" creationId="{9EB54D17-3792-403D-9127-495845021D2B}"/>
          </ac:spMkLst>
        </pc:spChg>
        <pc:spChg chg="add">
          <ac:chgData name="Yvonne Quiachon" userId="a924aa9af6ab3cad" providerId="LiveId" clId="{7A4DADE7-7829-40D3-BF42-9B5A0DE5E3CD}" dt="2021-11-19T01:03:59.576" v="11543" actId="26606"/>
          <ac:spMkLst>
            <pc:docMk/>
            <pc:sldMk cId="3559542146" sldId="308"/>
            <ac:spMk id="44" creationId="{42D289C9-2D91-4EB6-8AB1-4A6B9ADDE191}"/>
          </ac:spMkLst>
        </pc:spChg>
        <pc:spChg chg="add">
          <ac:chgData name="Yvonne Quiachon" userId="a924aa9af6ab3cad" providerId="LiveId" clId="{7A4DADE7-7829-40D3-BF42-9B5A0DE5E3CD}" dt="2021-11-19T01:03:59.576" v="11543" actId="26606"/>
          <ac:spMkLst>
            <pc:docMk/>
            <pc:sldMk cId="3559542146" sldId="308"/>
            <ac:spMk id="45" creationId="{0578D0A2-E445-42AA-B46D-18B97DD45783}"/>
          </ac:spMkLst>
        </pc:spChg>
        <pc:grpChg chg="add del">
          <ac:chgData name="Yvonne Quiachon" userId="a924aa9af6ab3cad" providerId="LiveId" clId="{7A4DADE7-7829-40D3-BF42-9B5A0DE5E3CD}" dt="2021-11-19T01:03:20.060" v="11533" actId="26606"/>
          <ac:grpSpMkLst>
            <pc:docMk/>
            <pc:sldMk cId="3559542146" sldId="308"/>
            <ac:grpSpMk id="13" creationId="{D5ADB088-C125-457F-9C61-DFE21DCEF4A5}"/>
          </ac:grpSpMkLst>
        </pc:grpChg>
        <pc:grpChg chg="add del">
          <ac:chgData name="Yvonne Quiachon" userId="a924aa9af6ab3cad" providerId="LiveId" clId="{7A4DADE7-7829-40D3-BF42-9B5A0DE5E3CD}" dt="2021-11-19T01:03:46.804" v="11538" actId="26606"/>
          <ac:grpSpMkLst>
            <pc:docMk/>
            <pc:sldMk cId="3559542146" sldId="308"/>
            <ac:grpSpMk id="27" creationId="{A1527245-C5C2-4BD3-8317-C4D6D7A10213}"/>
          </ac:grpSpMkLst>
        </pc:grpChg>
        <pc:grpChg chg="add del">
          <ac:chgData name="Yvonne Quiachon" userId="a924aa9af6ab3cad" providerId="LiveId" clId="{7A4DADE7-7829-40D3-BF42-9B5A0DE5E3CD}" dt="2021-11-19T01:03:49.533" v="11540" actId="26606"/>
          <ac:grpSpMkLst>
            <pc:docMk/>
            <pc:sldMk cId="3559542146" sldId="308"/>
            <ac:grpSpMk id="29" creationId="{D87FFE71-34DC-4C53-AE0F-6B141D081D09}"/>
          </ac:grpSpMkLst>
        </pc:grpChg>
        <pc:grpChg chg="add del">
          <ac:chgData name="Yvonne Quiachon" userId="a924aa9af6ab3cad" providerId="LiveId" clId="{7A4DADE7-7829-40D3-BF42-9B5A0DE5E3CD}" dt="2021-11-19T01:03:59.569" v="11542" actId="26606"/>
          <ac:grpSpMkLst>
            <pc:docMk/>
            <pc:sldMk cId="3559542146" sldId="308"/>
            <ac:grpSpMk id="40" creationId="{D87FFE71-34DC-4C53-AE0F-6B141D081D09}"/>
          </ac:grpSpMkLst>
        </pc:grpChg>
        <pc:graphicFrameChg chg="add mod modGraphic">
          <ac:chgData name="Yvonne Quiachon" userId="a924aa9af6ab3cad" providerId="LiveId" clId="{7A4DADE7-7829-40D3-BF42-9B5A0DE5E3CD}" dt="2021-11-19T01:04:43.380" v="11554"/>
          <ac:graphicFrameMkLst>
            <pc:docMk/>
            <pc:sldMk cId="3559542146" sldId="308"/>
            <ac:graphicFrameMk id="18" creationId="{60E7A9AF-A402-45BA-BC23-C4AB24AE3BEA}"/>
          </ac:graphicFrameMkLst>
        </pc:graphicFrameChg>
        <pc:picChg chg="add del">
          <ac:chgData name="Yvonne Quiachon" userId="a924aa9af6ab3cad" providerId="LiveId" clId="{7A4DADE7-7829-40D3-BF42-9B5A0DE5E3CD}" dt="2021-11-19T01:03:20.060" v="11533" actId="26606"/>
          <ac:picMkLst>
            <pc:docMk/>
            <pc:sldMk cId="3559542146" sldId="308"/>
            <ac:picMk id="5" creationId="{A8142BA0-9B7B-47C1-9B09-AFE328B85908}"/>
          </ac:picMkLst>
        </pc:picChg>
      </pc:sldChg>
      <pc:sldChg chg="addSp delSp modSp new mod setBg addAnim delAnim">
        <pc:chgData name="Yvonne Quiachon" userId="a924aa9af6ab3cad" providerId="LiveId" clId="{7A4DADE7-7829-40D3-BF42-9B5A0DE5E3CD}" dt="2021-11-19T01:05:01.609" v="11570"/>
        <pc:sldMkLst>
          <pc:docMk/>
          <pc:sldMk cId="1629060846" sldId="309"/>
        </pc:sldMkLst>
        <pc:spChg chg="mod">
          <ac:chgData name="Yvonne Quiachon" userId="a924aa9af6ab3cad" providerId="LiveId" clId="{7A4DADE7-7829-40D3-BF42-9B5A0DE5E3CD}" dt="2021-11-19T01:05:01.605" v="11569" actId="26606"/>
          <ac:spMkLst>
            <pc:docMk/>
            <pc:sldMk cId="1629060846" sldId="309"/>
            <ac:spMk id="2" creationId="{9BFE2FD4-470B-4A92-8E18-26683679C173}"/>
          </ac:spMkLst>
        </pc:spChg>
        <pc:spChg chg="del">
          <ac:chgData name="Yvonne Quiachon" userId="a924aa9af6ab3cad" providerId="LiveId" clId="{7A4DADE7-7829-40D3-BF42-9B5A0DE5E3CD}" dt="2021-11-19T01:04:54.372" v="11565" actId="478"/>
          <ac:spMkLst>
            <pc:docMk/>
            <pc:sldMk cId="1629060846" sldId="309"/>
            <ac:spMk id="3" creationId="{9D719871-AE97-4161-A691-E445F04E103D}"/>
          </ac:spMkLst>
        </pc:spChg>
        <pc:spChg chg="add del">
          <ac:chgData name="Yvonne Quiachon" userId="a924aa9af6ab3cad" providerId="LiveId" clId="{7A4DADE7-7829-40D3-BF42-9B5A0DE5E3CD}" dt="2021-11-19T01:05:01.591" v="11568" actId="26606"/>
          <ac:spMkLst>
            <pc:docMk/>
            <pc:sldMk cId="1629060846" sldId="309"/>
            <ac:spMk id="8" creationId="{9D3B3C7E-BC2D-4436-8B03-AC421FA66787}"/>
          </ac:spMkLst>
        </pc:spChg>
        <pc:spChg chg="add del">
          <ac:chgData name="Yvonne Quiachon" userId="a924aa9af6ab3cad" providerId="LiveId" clId="{7A4DADE7-7829-40D3-BF42-9B5A0DE5E3CD}" dt="2021-11-19T01:05:01.591" v="11568" actId="26606"/>
          <ac:spMkLst>
            <pc:docMk/>
            <pc:sldMk cId="1629060846" sldId="309"/>
            <ac:spMk id="15" creationId="{DD8EACB7-D372-470B-B76E-A829D00310CD}"/>
          </ac:spMkLst>
        </pc:spChg>
        <pc:spChg chg="add del">
          <ac:chgData name="Yvonne Quiachon" userId="a924aa9af6ab3cad" providerId="LiveId" clId="{7A4DADE7-7829-40D3-BF42-9B5A0DE5E3CD}" dt="2021-11-19T01:05:01.591" v="11568" actId="26606"/>
          <ac:spMkLst>
            <pc:docMk/>
            <pc:sldMk cId="1629060846" sldId="309"/>
            <ac:spMk id="17" creationId="{FDCD62BB-F134-412E-AF5B-602B0445849B}"/>
          </ac:spMkLst>
        </pc:spChg>
        <pc:spChg chg="add">
          <ac:chgData name="Yvonne Quiachon" userId="a924aa9af6ab3cad" providerId="LiveId" clId="{7A4DADE7-7829-40D3-BF42-9B5A0DE5E3CD}" dt="2021-11-19T01:05:01.605" v="11569" actId="26606"/>
          <ac:spMkLst>
            <pc:docMk/>
            <pc:sldMk cId="1629060846" sldId="309"/>
            <ac:spMk id="24" creationId="{9D3B3C7E-BC2D-4436-8B03-AC421FA66787}"/>
          </ac:spMkLst>
        </pc:spChg>
        <pc:spChg chg="add">
          <ac:chgData name="Yvonne Quiachon" userId="a924aa9af6ab3cad" providerId="LiveId" clId="{7A4DADE7-7829-40D3-BF42-9B5A0DE5E3CD}" dt="2021-11-19T01:05:01.605" v="11569" actId="26606"/>
          <ac:spMkLst>
            <pc:docMk/>
            <pc:sldMk cId="1629060846" sldId="309"/>
            <ac:spMk id="27" creationId="{DD8EACB7-D372-470B-B76E-A829D00310CD}"/>
          </ac:spMkLst>
        </pc:spChg>
        <pc:spChg chg="add">
          <ac:chgData name="Yvonne Quiachon" userId="a924aa9af6ab3cad" providerId="LiveId" clId="{7A4DADE7-7829-40D3-BF42-9B5A0DE5E3CD}" dt="2021-11-19T01:05:01.605" v="11569" actId="26606"/>
          <ac:spMkLst>
            <pc:docMk/>
            <pc:sldMk cId="1629060846" sldId="309"/>
            <ac:spMk id="29" creationId="{FBE11A49-02A1-4D4C-9A49-CDF496B1094F}"/>
          </ac:spMkLst>
        </pc:spChg>
        <pc:grpChg chg="add del">
          <ac:chgData name="Yvonne Quiachon" userId="a924aa9af6ab3cad" providerId="LiveId" clId="{7A4DADE7-7829-40D3-BF42-9B5A0DE5E3CD}" dt="2021-11-19T01:05:01.591" v="11568" actId="26606"/>
          <ac:grpSpMkLst>
            <pc:docMk/>
            <pc:sldMk cId="1629060846" sldId="309"/>
            <ac:grpSpMk id="10" creationId="{79B5D0C1-066E-4C02-A6B8-59FAE4A19724}"/>
          </ac:grpSpMkLst>
        </pc:grpChg>
        <pc:grpChg chg="add del">
          <ac:chgData name="Yvonne Quiachon" userId="a924aa9af6ab3cad" providerId="LiveId" clId="{7A4DADE7-7829-40D3-BF42-9B5A0DE5E3CD}" dt="2021-11-19T01:05:01.591" v="11568" actId="26606"/>
          <ac:grpSpMkLst>
            <pc:docMk/>
            <pc:sldMk cId="1629060846" sldId="309"/>
            <ac:grpSpMk id="19" creationId="{F1732D3A-CFF0-45BE-AD79-F83D0272C6C6}"/>
          </ac:grpSpMkLst>
        </pc:grpChg>
        <pc:grpChg chg="add">
          <ac:chgData name="Yvonne Quiachon" userId="a924aa9af6ab3cad" providerId="LiveId" clId="{7A4DADE7-7829-40D3-BF42-9B5A0DE5E3CD}" dt="2021-11-19T01:05:01.605" v="11569" actId="26606"/>
          <ac:grpSpMkLst>
            <pc:docMk/>
            <pc:sldMk cId="1629060846" sldId="309"/>
            <ac:grpSpMk id="25" creationId="{79B5D0C1-066E-4C02-A6B8-59FAE4A19724}"/>
          </ac:grpSpMkLst>
        </pc:grpChg>
        <pc:grpChg chg="add">
          <ac:chgData name="Yvonne Quiachon" userId="a924aa9af6ab3cad" providerId="LiveId" clId="{7A4DADE7-7829-40D3-BF42-9B5A0DE5E3CD}" dt="2021-11-19T01:05:01.605" v="11569" actId="26606"/>
          <ac:grpSpMkLst>
            <pc:docMk/>
            <pc:sldMk cId="1629060846" sldId="309"/>
            <ac:grpSpMk id="30" creationId="{F1732D3A-CFF0-45BE-AD79-F83D0272C6C6}"/>
          </ac:grpSpMkLst>
        </pc:grpChg>
        <pc:picChg chg="add del">
          <ac:chgData name="Yvonne Quiachon" userId="a924aa9af6ab3cad" providerId="LiveId" clId="{7A4DADE7-7829-40D3-BF42-9B5A0DE5E3CD}" dt="2021-11-19T01:05:01.591" v="11568" actId="26606"/>
          <ac:picMkLst>
            <pc:docMk/>
            <pc:sldMk cId="1629060846" sldId="309"/>
            <ac:picMk id="4" creationId="{3CEDB197-23B7-487D-8382-46CCFB63C6E1}"/>
          </ac:picMkLst>
        </pc:picChg>
        <pc:picChg chg="add">
          <ac:chgData name="Yvonne Quiachon" userId="a924aa9af6ab3cad" providerId="LiveId" clId="{7A4DADE7-7829-40D3-BF42-9B5A0DE5E3CD}" dt="2021-11-19T01:05:01.605" v="11569" actId="26606"/>
          <ac:picMkLst>
            <pc:docMk/>
            <pc:sldMk cId="1629060846" sldId="309"/>
            <ac:picMk id="28" creationId="{31C4F696-096F-4085-AB1B-4BF5AFDA2B4D}"/>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hyperlink" Target="https://www.bp.com/en/global/corporate/energy-economics/statistical-review-of-world-energy/downloads.html" TargetMode="External"/><Relationship Id="rId2" Type="http://schemas.openxmlformats.org/officeDocument/2006/relationships/hyperlink" Target="https://data.un.org/" TargetMode="External"/><Relationship Id="rId1" Type="http://schemas.openxmlformats.org/officeDocument/2006/relationships/hyperlink" Target="https://datasets.wri.org/dataset/globalpowerplantdatabase" TargetMode="External"/></Relationships>
</file>

<file path=ppt/diagrams/_rels/data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rawing2.xml.rels><?xml version="1.0" encoding="UTF-8" standalone="yes"?>
<Relationships xmlns="http://schemas.openxmlformats.org/package/2006/relationships"><Relationship Id="rId3" Type="http://schemas.openxmlformats.org/officeDocument/2006/relationships/hyperlink" Target="https://www.bp.com/en/global/corporate/energy-economics/statistical-review-of-world-energy/downloads.html" TargetMode="External"/><Relationship Id="rId2" Type="http://schemas.openxmlformats.org/officeDocument/2006/relationships/hyperlink" Target="https://data.un.org/" TargetMode="External"/><Relationship Id="rId1" Type="http://schemas.openxmlformats.org/officeDocument/2006/relationships/hyperlink" Target="https://datasets.wri.org/dataset/globalpowerplantdatabase" TargetMode="External"/></Relationships>
</file>

<file path=ppt/diagrams/_rels/drawing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B03BF3-CF43-4077-A11B-81DEB3C16836}" type="doc">
      <dgm:prSet loTypeId="urn:microsoft.com/office/officeart/2005/8/layout/bProcess4" loCatId="process" qsTypeId="urn:microsoft.com/office/officeart/2005/8/quickstyle/simple2" qsCatId="simple" csTypeId="urn:microsoft.com/office/officeart/2005/8/colors/colorful1" csCatId="colorful" phldr="1"/>
      <dgm:spPr/>
      <dgm:t>
        <a:bodyPr/>
        <a:lstStyle/>
        <a:p>
          <a:endParaRPr lang="en-US"/>
        </a:p>
      </dgm:t>
    </dgm:pt>
    <dgm:pt modelId="{B77DE496-32D9-4BD0-8C41-8F3C92738F24}">
      <dgm:prSet phldrT="[Text]"/>
      <dgm:spPr/>
      <dgm:t>
        <a:bodyPr/>
        <a:lstStyle/>
        <a:p>
          <a:r>
            <a:rPr lang="en-US" dirty="0"/>
            <a:t>Context</a:t>
          </a:r>
        </a:p>
      </dgm:t>
    </dgm:pt>
    <dgm:pt modelId="{1F3BFFEF-3E41-4349-B8B3-C7FDC268A868}" type="parTrans" cxnId="{155E86EB-D68F-441E-A340-D21816AAAC72}">
      <dgm:prSet/>
      <dgm:spPr/>
      <dgm:t>
        <a:bodyPr/>
        <a:lstStyle/>
        <a:p>
          <a:endParaRPr lang="en-US"/>
        </a:p>
      </dgm:t>
    </dgm:pt>
    <dgm:pt modelId="{64D9F617-ECB2-4F17-8A18-D7A0789A7AF4}" type="sibTrans" cxnId="{155E86EB-D68F-441E-A340-D21816AAAC72}">
      <dgm:prSet/>
      <dgm:spPr/>
      <dgm:t>
        <a:bodyPr/>
        <a:lstStyle/>
        <a:p>
          <a:endParaRPr lang="en-US"/>
        </a:p>
      </dgm:t>
    </dgm:pt>
    <dgm:pt modelId="{62A994E1-CEBC-4262-BD5B-EE3684D8D779}">
      <dgm:prSet phldrT="[Text]"/>
      <dgm:spPr/>
      <dgm:t>
        <a:bodyPr/>
        <a:lstStyle/>
        <a:p>
          <a:r>
            <a:rPr lang="en-US" dirty="0"/>
            <a:t>Data Acquisition</a:t>
          </a:r>
        </a:p>
      </dgm:t>
    </dgm:pt>
    <dgm:pt modelId="{B3EA5D22-BEC6-4C6C-A538-A1C07BC059BE}" type="parTrans" cxnId="{40596086-983A-41F5-A6D6-0528641FFB42}">
      <dgm:prSet/>
      <dgm:spPr/>
      <dgm:t>
        <a:bodyPr/>
        <a:lstStyle/>
        <a:p>
          <a:endParaRPr lang="en-US"/>
        </a:p>
      </dgm:t>
    </dgm:pt>
    <dgm:pt modelId="{5666F832-83A7-45B4-9A45-27915D8CA4AA}" type="sibTrans" cxnId="{40596086-983A-41F5-A6D6-0528641FFB42}">
      <dgm:prSet/>
      <dgm:spPr/>
      <dgm:t>
        <a:bodyPr/>
        <a:lstStyle/>
        <a:p>
          <a:endParaRPr lang="en-US"/>
        </a:p>
      </dgm:t>
    </dgm:pt>
    <dgm:pt modelId="{EA79E29A-23E8-446E-B828-D850CB93F085}">
      <dgm:prSet phldrT="[Text]"/>
      <dgm:spPr/>
      <dgm:t>
        <a:bodyPr/>
        <a:lstStyle/>
        <a:p>
          <a:r>
            <a:rPr lang="en-US" dirty="0"/>
            <a:t>EDA: Coal</a:t>
          </a:r>
        </a:p>
      </dgm:t>
    </dgm:pt>
    <dgm:pt modelId="{35764567-459A-4449-929F-5673350EF558}" type="parTrans" cxnId="{62FA5E9E-C767-4805-9256-DB6541E98A35}">
      <dgm:prSet/>
      <dgm:spPr/>
      <dgm:t>
        <a:bodyPr/>
        <a:lstStyle/>
        <a:p>
          <a:endParaRPr lang="en-US"/>
        </a:p>
      </dgm:t>
    </dgm:pt>
    <dgm:pt modelId="{3094EA2A-5D8A-426A-B882-FC0DFF691E62}" type="sibTrans" cxnId="{62FA5E9E-C767-4805-9256-DB6541E98A35}">
      <dgm:prSet/>
      <dgm:spPr/>
      <dgm:t>
        <a:bodyPr/>
        <a:lstStyle/>
        <a:p>
          <a:endParaRPr lang="en-US"/>
        </a:p>
      </dgm:t>
    </dgm:pt>
    <dgm:pt modelId="{196E2F29-FC68-4F4F-B32C-7422CC8F8C4F}">
      <dgm:prSet phldrT="[Text]"/>
      <dgm:spPr/>
      <dgm:t>
        <a:bodyPr/>
        <a:lstStyle/>
        <a:p>
          <a:r>
            <a:rPr lang="en-US" dirty="0"/>
            <a:t>EDA: Oil</a:t>
          </a:r>
        </a:p>
      </dgm:t>
    </dgm:pt>
    <dgm:pt modelId="{E8A3878B-D533-47CD-9386-8F32BD3B360D}" type="parTrans" cxnId="{889D0CE4-FA86-4858-879D-7C3BEA7E75E6}">
      <dgm:prSet/>
      <dgm:spPr/>
      <dgm:t>
        <a:bodyPr/>
        <a:lstStyle/>
        <a:p>
          <a:endParaRPr lang="en-US"/>
        </a:p>
      </dgm:t>
    </dgm:pt>
    <dgm:pt modelId="{4689100B-A90C-4174-91CF-009733FC3324}" type="sibTrans" cxnId="{889D0CE4-FA86-4858-879D-7C3BEA7E75E6}">
      <dgm:prSet/>
      <dgm:spPr/>
      <dgm:t>
        <a:bodyPr/>
        <a:lstStyle/>
        <a:p>
          <a:endParaRPr lang="en-US"/>
        </a:p>
      </dgm:t>
    </dgm:pt>
    <dgm:pt modelId="{786F031D-1F83-40EB-990B-CD24DCBD9E7F}">
      <dgm:prSet phldrT="[Text]"/>
      <dgm:spPr/>
      <dgm:t>
        <a:bodyPr/>
        <a:lstStyle/>
        <a:p>
          <a:r>
            <a:rPr lang="en-US" dirty="0"/>
            <a:t>EDA: Natural Gas</a:t>
          </a:r>
        </a:p>
      </dgm:t>
    </dgm:pt>
    <dgm:pt modelId="{16A68689-11D1-4E10-8955-246FDE30A8CE}" type="parTrans" cxnId="{8735CBBA-674A-4505-AD5C-A11D4CC0E9E5}">
      <dgm:prSet/>
      <dgm:spPr/>
      <dgm:t>
        <a:bodyPr/>
        <a:lstStyle/>
        <a:p>
          <a:endParaRPr lang="en-US"/>
        </a:p>
      </dgm:t>
    </dgm:pt>
    <dgm:pt modelId="{B00EBB76-6C64-4F0D-AC34-96D5F431A998}" type="sibTrans" cxnId="{8735CBBA-674A-4505-AD5C-A11D4CC0E9E5}">
      <dgm:prSet/>
      <dgm:spPr/>
      <dgm:t>
        <a:bodyPr/>
        <a:lstStyle/>
        <a:p>
          <a:endParaRPr lang="en-US"/>
        </a:p>
      </dgm:t>
    </dgm:pt>
    <dgm:pt modelId="{0CA003D2-A6F5-467E-AAB5-BA171296562E}">
      <dgm:prSet phldrT="[Text]"/>
      <dgm:spPr/>
      <dgm:t>
        <a:bodyPr/>
        <a:lstStyle/>
        <a:p>
          <a:r>
            <a:rPr lang="en-US" dirty="0"/>
            <a:t>Synthetic Control: Coal</a:t>
          </a:r>
        </a:p>
      </dgm:t>
    </dgm:pt>
    <dgm:pt modelId="{6400703E-C673-4415-A5F5-BA1AFC7B600D}" type="parTrans" cxnId="{26DB723C-7448-401D-8A2D-B25D0C0B8A5B}">
      <dgm:prSet/>
      <dgm:spPr/>
      <dgm:t>
        <a:bodyPr/>
        <a:lstStyle/>
        <a:p>
          <a:endParaRPr lang="en-US"/>
        </a:p>
      </dgm:t>
    </dgm:pt>
    <dgm:pt modelId="{4ED6C12C-1D0A-42A7-AE15-EE494A5AC53F}" type="sibTrans" cxnId="{26DB723C-7448-401D-8A2D-B25D0C0B8A5B}">
      <dgm:prSet/>
      <dgm:spPr/>
      <dgm:t>
        <a:bodyPr/>
        <a:lstStyle/>
        <a:p>
          <a:endParaRPr lang="en-US"/>
        </a:p>
      </dgm:t>
    </dgm:pt>
    <dgm:pt modelId="{33B35DDC-7705-4804-906D-266F04BF602D}">
      <dgm:prSet phldrT="[Text]"/>
      <dgm:spPr/>
      <dgm:t>
        <a:bodyPr/>
        <a:lstStyle/>
        <a:p>
          <a:r>
            <a:rPr lang="en-US" dirty="0"/>
            <a:t>Synthetic Control: Oil</a:t>
          </a:r>
        </a:p>
      </dgm:t>
    </dgm:pt>
    <dgm:pt modelId="{6BF91A6A-75B0-48DA-8B44-7F2AC19EF615}" type="parTrans" cxnId="{EB526B49-8601-48D0-8F4E-F78F3FC5296A}">
      <dgm:prSet/>
      <dgm:spPr/>
      <dgm:t>
        <a:bodyPr/>
        <a:lstStyle/>
        <a:p>
          <a:endParaRPr lang="en-US"/>
        </a:p>
      </dgm:t>
    </dgm:pt>
    <dgm:pt modelId="{5226DD4D-899A-44A6-AD92-247F96E52312}" type="sibTrans" cxnId="{EB526B49-8601-48D0-8F4E-F78F3FC5296A}">
      <dgm:prSet/>
      <dgm:spPr/>
      <dgm:t>
        <a:bodyPr/>
        <a:lstStyle/>
        <a:p>
          <a:endParaRPr lang="en-US"/>
        </a:p>
      </dgm:t>
    </dgm:pt>
    <dgm:pt modelId="{2D13C31C-A649-47D0-83B0-89BABF49260D}">
      <dgm:prSet phldrT="[Text]"/>
      <dgm:spPr/>
      <dgm:t>
        <a:bodyPr/>
        <a:lstStyle/>
        <a:p>
          <a:r>
            <a:rPr lang="en-US" dirty="0"/>
            <a:t>Synthetic Control: Natural Gas</a:t>
          </a:r>
        </a:p>
      </dgm:t>
    </dgm:pt>
    <dgm:pt modelId="{40299F30-016E-445E-9AE1-A00B407E07E0}" type="parTrans" cxnId="{51E3E414-875C-4973-B488-7F5DCF5CB971}">
      <dgm:prSet/>
      <dgm:spPr/>
      <dgm:t>
        <a:bodyPr/>
        <a:lstStyle/>
        <a:p>
          <a:endParaRPr lang="en-US"/>
        </a:p>
      </dgm:t>
    </dgm:pt>
    <dgm:pt modelId="{EBEBF7E5-6759-4C9E-8907-DFF108DBE43B}" type="sibTrans" cxnId="{51E3E414-875C-4973-B488-7F5DCF5CB971}">
      <dgm:prSet/>
      <dgm:spPr/>
      <dgm:t>
        <a:bodyPr/>
        <a:lstStyle/>
        <a:p>
          <a:endParaRPr lang="en-US"/>
        </a:p>
      </dgm:t>
    </dgm:pt>
    <dgm:pt modelId="{268DD546-D2F8-4E08-8B6A-ADA321688C25}">
      <dgm:prSet phldrT="[Text]"/>
      <dgm:spPr/>
      <dgm:t>
        <a:bodyPr/>
        <a:lstStyle/>
        <a:p>
          <a:r>
            <a:rPr lang="en-US" dirty="0"/>
            <a:t>Well</a:t>
          </a:r>
          <a:r>
            <a:rPr lang="en-US" baseline="0" dirty="0"/>
            <a:t> Log Analysis</a:t>
          </a:r>
          <a:endParaRPr lang="en-US" dirty="0"/>
        </a:p>
      </dgm:t>
    </dgm:pt>
    <dgm:pt modelId="{AEC80F7E-32AF-4ED6-99B1-C431FE32E3D3}" type="parTrans" cxnId="{8603D185-8AA6-4522-A4AD-0CC12919F418}">
      <dgm:prSet/>
      <dgm:spPr/>
      <dgm:t>
        <a:bodyPr/>
        <a:lstStyle/>
        <a:p>
          <a:endParaRPr lang="en-US"/>
        </a:p>
      </dgm:t>
    </dgm:pt>
    <dgm:pt modelId="{5B797364-1223-42CB-83DB-633FE93A2771}" type="sibTrans" cxnId="{8603D185-8AA6-4522-A4AD-0CC12919F418}">
      <dgm:prSet/>
      <dgm:spPr/>
      <dgm:t>
        <a:bodyPr/>
        <a:lstStyle/>
        <a:p>
          <a:endParaRPr lang="en-US"/>
        </a:p>
      </dgm:t>
    </dgm:pt>
    <dgm:pt modelId="{0CD0245C-3312-44A1-A3D8-23D15E7BB275}">
      <dgm:prSet/>
      <dgm:spPr/>
      <dgm:t>
        <a:bodyPr/>
        <a:lstStyle/>
        <a:p>
          <a:r>
            <a:rPr lang="en-US" dirty="0"/>
            <a:t>Classification Models</a:t>
          </a:r>
        </a:p>
      </dgm:t>
    </dgm:pt>
    <dgm:pt modelId="{173E1C19-2E1C-4CF3-B1C3-64713374D63B}" type="parTrans" cxnId="{20A13C8F-8741-4682-8CEB-244587B75112}">
      <dgm:prSet/>
      <dgm:spPr/>
      <dgm:t>
        <a:bodyPr/>
        <a:lstStyle/>
        <a:p>
          <a:endParaRPr lang="en-US"/>
        </a:p>
      </dgm:t>
    </dgm:pt>
    <dgm:pt modelId="{42B79263-2F4F-4D90-BD60-305376612DDF}" type="sibTrans" cxnId="{20A13C8F-8741-4682-8CEB-244587B75112}">
      <dgm:prSet/>
      <dgm:spPr/>
      <dgm:t>
        <a:bodyPr/>
        <a:lstStyle/>
        <a:p>
          <a:endParaRPr lang="en-US"/>
        </a:p>
      </dgm:t>
    </dgm:pt>
    <dgm:pt modelId="{EF8BBD22-5B2A-43F5-A10A-9F4666E036D6}">
      <dgm:prSet/>
      <dgm:spPr/>
      <dgm:t>
        <a:bodyPr/>
        <a:lstStyle/>
        <a:p>
          <a:r>
            <a:rPr lang="en-US" dirty="0"/>
            <a:t>Regression models</a:t>
          </a:r>
        </a:p>
      </dgm:t>
    </dgm:pt>
    <dgm:pt modelId="{101CA270-F57F-410D-ABB7-35060311F5BE}" type="parTrans" cxnId="{0EE996DF-7176-4566-B102-AFBB4C2151E2}">
      <dgm:prSet/>
      <dgm:spPr/>
      <dgm:t>
        <a:bodyPr/>
        <a:lstStyle/>
        <a:p>
          <a:endParaRPr lang="en-US"/>
        </a:p>
      </dgm:t>
    </dgm:pt>
    <dgm:pt modelId="{BC1CE193-8CA0-4623-BF9C-E2C5772491A9}" type="sibTrans" cxnId="{0EE996DF-7176-4566-B102-AFBB4C2151E2}">
      <dgm:prSet/>
      <dgm:spPr/>
      <dgm:t>
        <a:bodyPr/>
        <a:lstStyle/>
        <a:p>
          <a:endParaRPr lang="en-US"/>
        </a:p>
      </dgm:t>
    </dgm:pt>
    <dgm:pt modelId="{46DE19C2-F8E7-4B3A-A7B7-54D521AD58B3}">
      <dgm:prSet/>
      <dgm:spPr/>
      <dgm:t>
        <a:bodyPr/>
        <a:lstStyle/>
        <a:p>
          <a:r>
            <a:rPr lang="en-US" dirty="0"/>
            <a:t>Max Drawdown: Oil</a:t>
          </a:r>
        </a:p>
      </dgm:t>
    </dgm:pt>
    <dgm:pt modelId="{43EE10C3-0EB9-4EA0-8073-70A2D3ACE5BC}" type="parTrans" cxnId="{E2E9F8C0-5639-4C01-B14F-D996C0DDE047}">
      <dgm:prSet/>
      <dgm:spPr/>
      <dgm:t>
        <a:bodyPr/>
        <a:lstStyle/>
        <a:p>
          <a:endParaRPr lang="en-US"/>
        </a:p>
      </dgm:t>
    </dgm:pt>
    <dgm:pt modelId="{E7F1F82C-05D0-42E6-B179-99AB40EF40F7}" type="sibTrans" cxnId="{E2E9F8C0-5639-4C01-B14F-D996C0DDE047}">
      <dgm:prSet/>
      <dgm:spPr/>
      <dgm:t>
        <a:bodyPr/>
        <a:lstStyle/>
        <a:p>
          <a:endParaRPr lang="en-US"/>
        </a:p>
      </dgm:t>
    </dgm:pt>
    <dgm:pt modelId="{D9BB09EF-6435-4EF2-96A9-AA636D0C317C}">
      <dgm:prSet/>
      <dgm:spPr/>
      <dgm:t>
        <a:bodyPr/>
        <a:lstStyle/>
        <a:p>
          <a:r>
            <a:rPr lang="en-US" dirty="0"/>
            <a:t>Model selection</a:t>
          </a:r>
        </a:p>
      </dgm:t>
    </dgm:pt>
    <dgm:pt modelId="{3608352B-F22B-4558-B368-6BB18E5B049A}" type="parTrans" cxnId="{3A97E6DC-EB78-4960-AA29-E8CA9D06705A}">
      <dgm:prSet/>
      <dgm:spPr/>
      <dgm:t>
        <a:bodyPr/>
        <a:lstStyle/>
        <a:p>
          <a:endParaRPr lang="en-US"/>
        </a:p>
      </dgm:t>
    </dgm:pt>
    <dgm:pt modelId="{6C25E1CA-488F-4A4C-B6F9-FD66469FF80A}" type="sibTrans" cxnId="{3A97E6DC-EB78-4960-AA29-E8CA9D06705A}">
      <dgm:prSet/>
      <dgm:spPr/>
      <dgm:t>
        <a:bodyPr/>
        <a:lstStyle/>
        <a:p>
          <a:endParaRPr lang="en-US"/>
        </a:p>
      </dgm:t>
    </dgm:pt>
    <dgm:pt modelId="{F7DEEFC8-239C-4853-9AC7-1072149E6A87}">
      <dgm:prSet/>
      <dgm:spPr/>
      <dgm:t>
        <a:bodyPr/>
        <a:lstStyle/>
        <a:p>
          <a:r>
            <a:rPr lang="en-US" dirty="0"/>
            <a:t>Answering Questions</a:t>
          </a:r>
        </a:p>
      </dgm:t>
    </dgm:pt>
    <dgm:pt modelId="{59DE39E8-B0B0-42C2-BBBB-67F74714FBFF}" type="parTrans" cxnId="{DCB26A8F-5210-41A8-B8BE-784262FCC2EC}">
      <dgm:prSet/>
      <dgm:spPr/>
      <dgm:t>
        <a:bodyPr/>
        <a:lstStyle/>
        <a:p>
          <a:endParaRPr lang="en-US"/>
        </a:p>
      </dgm:t>
    </dgm:pt>
    <dgm:pt modelId="{3290AB06-B33F-4196-B067-3E1BE1B7C97A}" type="sibTrans" cxnId="{DCB26A8F-5210-41A8-B8BE-784262FCC2EC}">
      <dgm:prSet/>
      <dgm:spPr/>
      <dgm:t>
        <a:bodyPr/>
        <a:lstStyle/>
        <a:p>
          <a:endParaRPr lang="en-US"/>
        </a:p>
      </dgm:t>
    </dgm:pt>
    <dgm:pt modelId="{2EE75423-A64C-4A92-83B3-266500F80860}">
      <dgm:prSet/>
      <dgm:spPr/>
      <dgm:t>
        <a:bodyPr/>
        <a:lstStyle/>
        <a:p>
          <a:r>
            <a:rPr lang="en-US" dirty="0"/>
            <a:t>Assumptions &amp; Limitations</a:t>
          </a:r>
        </a:p>
      </dgm:t>
    </dgm:pt>
    <dgm:pt modelId="{BCA39EA6-AAEC-4663-AF04-C8624FAF91B8}" type="parTrans" cxnId="{3276A3EF-A636-4262-80A6-CA177F57F24B}">
      <dgm:prSet/>
      <dgm:spPr/>
      <dgm:t>
        <a:bodyPr/>
        <a:lstStyle/>
        <a:p>
          <a:endParaRPr lang="en-US"/>
        </a:p>
      </dgm:t>
    </dgm:pt>
    <dgm:pt modelId="{60BB9E45-87EC-4723-B842-3F9717FF9148}" type="sibTrans" cxnId="{3276A3EF-A636-4262-80A6-CA177F57F24B}">
      <dgm:prSet/>
      <dgm:spPr/>
      <dgm:t>
        <a:bodyPr/>
        <a:lstStyle/>
        <a:p>
          <a:endParaRPr lang="en-US"/>
        </a:p>
      </dgm:t>
    </dgm:pt>
    <dgm:pt modelId="{EFDF7393-CB01-4E43-8194-E06BB16A1A16}" type="pres">
      <dgm:prSet presAssocID="{F3B03BF3-CF43-4077-A11B-81DEB3C16836}" presName="Name0" presStyleCnt="0">
        <dgm:presLayoutVars>
          <dgm:dir/>
          <dgm:resizeHandles/>
        </dgm:presLayoutVars>
      </dgm:prSet>
      <dgm:spPr/>
    </dgm:pt>
    <dgm:pt modelId="{29F6C8F6-E9A0-4A85-8D9F-07A248A0FC98}" type="pres">
      <dgm:prSet presAssocID="{B77DE496-32D9-4BD0-8C41-8F3C92738F24}" presName="compNode" presStyleCnt="0"/>
      <dgm:spPr/>
    </dgm:pt>
    <dgm:pt modelId="{172608D8-F490-4227-ADEE-E9D656B5E7A5}" type="pres">
      <dgm:prSet presAssocID="{B77DE496-32D9-4BD0-8C41-8F3C92738F24}" presName="dummyConnPt" presStyleCnt="0"/>
      <dgm:spPr/>
    </dgm:pt>
    <dgm:pt modelId="{C7AFCF5C-8EAB-442A-94D2-D83CA4877DB4}" type="pres">
      <dgm:prSet presAssocID="{B77DE496-32D9-4BD0-8C41-8F3C92738F24}" presName="node" presStyleLbl="node1" presStyleIdx="0" presStyleCnt="15">
        <dgm:presLayoutVars>
          <dgm:bulletEnabled val="1"/>
        </dgm:presLayoutVars>
      </dgm:prSet>
      <dgm:spPr/>
    </dgm:pt>
    <dgm:pt modelId="{5CB42FB3-1912-4398-BDA7-EA2B5B37B329}" type="pres">
      <dgm:prSet presAssocID="{64D9F617-ECB2-4F17-8A18-D7A0789A7AF4}" presName="sibTrans" presStyleLbl="bgSibTrans2D1" presStyleIdx="0" presStyleCnt="14"/>
      <dgm:spPr/>
    </dgm:pt>
    <dgm:pt modelId="{F18C4A92-4E8A-4E19-85C0-6F0D76CA16D8}" type="pres">
      <dgm:prSet presAssocID="{62A994E1-CEBC-4262-BD5B-EE3684D8D779}" presName="compNode" presStyleCnt="0"/>
      <dgm:spPr/>
    </dgm:pt>
    <dgm:pt modelId="{A9A965D1-E78E-4FC0-B3ED-41D8832880D6}" type="pres">
      <dgm:prSet presAssocID="{62A994E1-CEBC-4262-BD5B-EE3684D8D779}" presName="dummyConnPt" presStyleCnt="0"/>
      <dgm:spPr/>
    </dgm:pt>
    <dgm:pt modelId="{1DFCB7E1-32C8-445A-9D6E-B68F1230A3AF}" type="pres">
      <dgm:prSet presAssocID="{62A994E1-CEBC-4262-BD5B-EE3684D8D779}" presName="node" presStyleLbl="node1" presStyleIdx="1" presStyleCnt="15">
        <dgm:presLayoutVars>
          <dgm:bulletEnabled val="1"/>
        </dgm:presLayoutVars>
      </dgm:prSet>
      <dgm:spPr/>
    </dgm:pt>
    <dgm:pt modelId="{1D410284-9338-4D0D-9DDE-82DBCB7F5D4F}" type="pres">
      <dgm:prSet presAssocID="{5666F832-83A7-45B4-9A45-27915D8CA4AA}" presName="sibTrans" presStyleLbl="bgSibTrans2D1" presStyleIdx="1" presStyleCnt="14"/>
      <dgm:spPr/>
    </dgm:pt>
    <dgm:pt modelId="{EDA699A8-BA85-4297-BCC1-04AD1F34FBB5}" type="pres">
      <dgm:prSet presAssocID="{EA79E29A-23E8-446E-B828-D850CB93F085}" presName="compNode" presStyleCnt="0"/>
      <dgm:spPr/>
    </dgm:pt>
    <dgm:pt modelId="{A98670A1-58E2-46E0-B03F-2C085194D88B}" type="pres">
      <dgm:prSet presAssocID="{EA79E29A-23E8-446E-B828-D850CB93F085}" presName="dummyConnPt" presStyleCnt="0"/>
      <dgm:spPr/>
    </dgm:pt>
    <dgm:pt modelId="{D6A98C1E-E424-41C6-93E5-620C824DDB0B}" type="pres">
      <dgm:prSet presAssocID="{EA79E29A-23E8-446E-B828-D850CB93F085}" presName="node" presStyleLbl="node1" presStyleIdx="2" presStyleCnt="15">
        <dgm:presLayoutVars>
          <dgm:bulletEnabled val="1"/>
        </dgm:presLayoutVars>
      </dgm:prSet>
      <dgm:spPr/>
    </dgm:pt>
    <dgm:pt modelId="{2AD9BF84-8390-45C3-9497-69E021E33E18}" type="pres">
      <dgm:prSet presAssocID="{3094EA2A-5D8A-426A-B882-FC0DFF691E62}" presName="sibTrans" presStyleLbl="bgSibTrans2D1" presStyleIdx="2" presStyleCnt="14"/>
      <dgm:spPr/>
    </dgm:pt>
    <dgm:pt modelId="{334B33B2-D98E-4F27-B28A-317A3EF0C960}" type="pres">
      <dgm:prSet presAssocID="{196E2F29-FC68-4F4F-B32C-7422CC8F8C4F}" presName="compNode" presStyleCnt="0"/>
      <dgm:spPr/>
    </dgm:pt>
    <dgm:pt modelId="{AAB0522F-F7F8-4F47-8308-DE12ABAB97F4}" type="pres">
      <dgm:prSet presAssocID="{196E2F29-FC68-4F4F-B32C-7422CC8F8C4F}" presName="dummyConnPt" presStyleCnt="0"/>
      <dgm:spPr/>
    </dgm:pt>
    <dgm:pt modelId="{CD5B367C-BA7F-439D-9856-17F42913B406}" type="pres">
      <dgm:prSet presAssocID="{196E2F29-FC68-4F4F-B32C-7422CC8F8C4F}" presName="node" presStyleLbl="node1" presStyleIdx="3" presStyleCnt="15">
        <dgm:presLayoutVars>
          <dgm:bulletEnabled val="1"/>
        </dgm:presLayoutVars>
      </dgm:prSet>
      <dgm:spPr/>
    </dgm:pt>
    <dgm:pt modelId="{45297B51-E57A-4B6E-A533-640CB9871CBD}" type="pres">
      <dgm:prSet presAssocID="{4689100B-A90C-4174-91CF-009733FC3324}" presName="sibTrans" presStyleLbl="bgSibTrans2D1" presStyleIdx="3" presStyleCnt="14"/>
      <dgm:spPr/>
    </dgm:pt>
    <dgm:pt modelId="{0862D57C-3CB3-4D45-84D7-3459890142F4}" type="pres">
      <dgm:prSet presAssocID="{786F031D-1F83-40EB-990B-CD24DCBD9E7F}" presName="compNode" presStyleCnt="0"/>
      <dgm:spPr/>
    </dgm:pt>
    <dgm:pt modelId="{4EDADE9F-017B-434F-94D7-B28053F31E48}" type="pres">
      <dgm:prSet presAssocID="{786F031D-1F83-40EB-990B-CD24DCBD9E7F}" presName="dummyConnPt" presStyleCnt="0"/>
      <dgm:spPr/>
    </dgm:pt>
    <dgm:pt modelId="{573B08EB-349C-4199-ACF2-399F16CD4D27}" type="pres">
      <dgm:prSet presAssocID="{786F031D-1F83-40EB-990B-CD24DCBD9E7F}" presName="node" presStyleLbl="node1" presStyleIdx="4" presStyleCnt="15">
        <dgm:presLayoutVars>
          <dgm:bulletEnabled val="1"/>
        </dgm:presLayoutVars>
      </dgm:prSet>
      <dgm:spPr/>
    </dgm:pt>
    <dgm:pt modelId="{AFC31910-C30F-4A66-956F-74E1111B3C5E}" type="pres">
      <dgm:prSet presAssocID="{B00EBB76-6C64-4F0D-AC34-96D5F431A998}" presName="sibTrans" presStyleLbl="bgSibTrans2D1" presStyleIdx="4" presStyleCnt="14"/>
      <dgm:spPr/>
    </dgm:pt>
    <dgm:pt modelId="{BA62436C-166A-48EE-9645-8E545BE600E9}" type="pres">
      <dgm:prSet presAssocID="{0CA003D2-A6F5-467E-AAB5-BA171296562E}" presName="compNode" presStyleCnt="0"/>
      <dgm:spPr/>
    </dgm:pt>
    <dgm:pt modelId="{16F59FC8-5852-4641-947E-B34F1655C09E}" type="pres">
      <dgm:prSet presAssocID="{0CA003D2-A6F5-467E-AAB5-BA171296562E}" presName="dummyConnPt" presStyleCnt="0"/>
      <dgm:spPr/>
    </dgm:pt>
    <dgm:pt modelId="{286D1F60-D406-4AB9-BE6A-9B67FD97E802}" type="pres">
      <dgm:prSet presAssocID="{0CA003D2-A6F5-467E-AAB5-BA171296562E}" presName="node" presStyleLbl="node1" presStyleIdx="5" presStyleCnt="15">
        <dgm:presLayoutVars>
          <dgm:bulletEnabled val="1"/>
        </dgm:presLayoutVars>
      </dgm:prSet>
      <dgm:spPr/>
    </dgm:pt>
    <dgm:pt modelId="{1B084D25-DEDC-4DB3-B7B5-6A3FA7ACB268}" type="pres">
      <dgm:prSet presAssocID="{4ED6C12C-1D0A-42A7-AE15-EE494A5AC53F}" presName="sibTrans" presStyleLbl="bgSibTrans2D1" presStyleIdx="5" presStyleCnt="14"/>
      <dgm:spPr/>
    </dgm:pt>
    <dgm:pt modelId="{EA32B941-C16C-4753-9F91-40AC1012E7AC}" type="pres">
      <dgm:prSet presAssocID="{33B35DDC-7705-4804-906D-266F04BF602D}" presName="compNode" presStyleCnt="0"/>
      <dgm:spPr/>
    </dgm:pt>
    <dgm:pt modelId="{4B9349E0-6697-4039-B5DC-F1987C3D5086}" type="pres">
      <dgm:prSet presAssocID="{33B35DDC-7705-4804-906D-266F04BF602D}" presName="dummyConnPt" presStyleCnt="0"/>
      <dgm:spPr/>
    </dgm:pt>
    <dgm:pt modelId="{44997638-93AD-409A-945C-1CECF9ABB72C}" type="pres">
      <dgm:prSet presAssocID="{33B35DDC-7705-4804-906D-266F04BF602D}" presName="node" presStyleLbl="node1" presStyleIdx="6" presStyleCnt="15">
        <dgm:presLayoutVars>
          <dgm:bulletEnabled val="1"/>
        </dgm:presLayoutVars>
      </dgm:prSet>
      <dgm:spPr/>
    </dgm:pt>
    <dgm:pt modelId="{8B8012B2-AFC9-4998-8399-16FF2A56586D}" type="pres">
      <dgm:prSet presAssocID="{5226DD4D-899A-44A6-AD92-247F96E52312}" presName="sibTrans" presStyleLbl="bgSibTrans2D1" presStyleIdx="6" presStyleCnt="14"/>
      <dgm:spPr/>
    </dgm:pt>
    <dgm:pt modelId="{6DCDD9CB-28ED-40B9-BF4B-1C8B312DE008}" type="pres">
      <dgm:prSet presAssocID="{46DE19C2-F8E7-4B3A-A7B7-54D521AD58B3}" presName="compNode" presStyleCnt="0"/>
      <dgm:spPr/>
    </dgm:pt>
    <dgm:pt modelId="{8F0131A3-AB50-4CB8-BB49-25DE823D9D0C}" type="pres">
      <dgm:prSet presAssocID="{46DE19C2-F8E7-4B3A-A7B7-54D521AD58B3}" presName="dummyConnPt" presStyleCnt="0"/>
      <dgm:spPr/>
    </dgm:pt>
    <dgm:pt modelId="{EFD0A906-E259-43A5-B686-0845B12AE188}" type="pres">
      <dgm:prSet presAssocID="{46DE19C2-F8E7-4B3A-A7B7-54D521AD58B3}" presName="node" presStyleLbl="node1" presStyleIdx="7" presStyleCnt="15">
        <dgm:presLayoutVars>
          <dgm:bulletEnabled val="1"/>
        </dgm:presLayoutVars>
      </dgm:prSet>
      <dgm:spPr/>
    </dgm:pt>
    <dgm:pt modelId="{3A637DD0-A046-4A2A-B8F0-D676300D23E2}" type="pres">
      <dgm:prSet presAssocID="{E7F1F82C-05D0-42E6-B179-99AB40EF40F7}" presName="sibTrans" presStyleLbl="bgSibTrans2D1" presStyleIdx="7" presStyleCnt="14"/>
      <dgm:spPr/>
    </dgm:pt>
    <dgm:pt modelId="{4D1C7573-B863-4AF9-9129-A151ECC70BB4}" type="pres">
      <dgm:prSet presAssocID="{2D13C31C-A649-47D0-83B0-89BABF49260D}" presName="compNode" presStyleCnt="0"/>
      <dgm:spPr/>
    </dgm:pt>
    <dgm:pt modelId="{A8601594-214B-483E-AD11-CB9B9DD261D7}" type="pres">
      <dgm:prSet presAssocID="{2D13C31C-A649-47D0-83B0-89BABF49260D}" presName="dummyConnPt" presStyleCnt="0"/>
      <dgm:spPr/>
    </dgm:pt>
    <dgm:pt modelId="{DA2A1960-5FB7-4AC3-A6C9-8376E837A230}" type="pres">
      <dgm:prSet presAssocID="{2D13C31C-A649-47D0-83B0-89BABF49260D}" presName="node" presStyleLbl="node1" presStyleIdx="8" presStyleCnt="15">
        <dgm:presLayoutVars>
          <dgm:bulletEnabled val="1"/>
        </dgm:presLayoutVars>
      </dgm:prSet>
      <dgm:spPr/>
    </dgm:pt>
    <dgm:pt modelId="{08E049AA-AD7A-4D96-A876-9B9B20A3F53C}" type="pres">
      <dgm:prSet presAssocID="{EBEBF7E5-6759-4C9E-8907-DFF108DBE43B}" presName="sibTrans" presStyleLbl="bgSibTrans2D1" presStyleIdx="8" presStyleCnt="14"/>
      <dgm:spPr/>
    </dgm:pt>
    <dgm:pt modelId="{DFAEB2EB-EBE2-480B-B4F0-111D82C1C3BA}" type="pres">
      <dgm:prSet presAssocID="{268DD546-D2F8-4E08-8B6A-ADA321688C25}" presName="compNode" presStyleCnt="0"/>
      <dgm:spPr/>
    </dgm:pt>
    <dgm:pt modelId="{A8C19401-9050-4660-B988-9333FD7E9AFE}" type="pres">
      <dgm:prSet presAssocID="{268DD546-D2F8-4E08-8B6A-ADA321688C25}" presName="dummyConnPt" presStyleCnt="0"/>
      <dgm:spPr/>
    </dgm:pt>
    <dgm:pt modelId="{2E99DD77-CD7D-4E65-81FD-1DD075B458AC}" type="pres">
      <dgm:prSet presAssocID="{268DD546-D2F8-4E08-8B6A-ADA321688C25}" presName="node" presStyleLbl="node1" presStyleIdx="9" presStyleCnt="15">
        <dgm:presLayoutVars>
          <dgm:bulletEnabled val="1"/>
        </dgm:presLayoutVars>
      </dgm:prSet>
      <dgm:spPr/>
    </dgm:pt>
    <dgm:pt modelId="{73762B99-6C72-4107-B097-87DFFCD8A53E}" type="pres">
      <dgm:prSet presAssocID="{5B797364-1223-42CB-83DB-633FE93A2771}" presName="sibTrans" presStyleLbl="bgSibTrans2D1" presStyleIdx="9" presStyleCnt="14"/>
      <dgm:spPr/>
    </dgm:pt>
    <dgm:pt modelId="{B38087D0-D1E2-424C-86EA-BD4B03EB85C9}" type="pres">
      <dgm:prSet presAssocID="{0CD0245C-3312-44A1-A3D8-23D15E7BB275}" presName="compNode" presStyleCnt="0"/>
      <dgm:spPr/>
    </dgm:pt>
    <dgm:pt modelId="{F759A53C-542D-4408-AC26-96A68ED7908E}" type="pres">
      <dgm:prSet presAssocID="{0CD0245C-3312-44A1-A3D8-23D15E7BB275}" presName="dummyConnPt" presStyleCnt="0"/>
      <dgm:spPr/>
    </dgm:pt>
    <dgm:pt modelId="{F7CB58F7-225B-496E-A043-E6869E5A25E7}" type="pres">
      <dgm:prSet presAssocID="{0CD0245C-3312-44A1-A3D8-23D15E7BB275}" presName="node" presStyleLbl="node1" presStyleIdx="10" presStyleCnt="15">
        <dgm:presLayoutVars>
          <dgm:bulletEnabled val="1"/>
        </dgm:presLayoutVars>
      </dgm:prSet>
      <dgm:spPr/>
    </dgm:pt>
    <dgm:pt modelId="{A1F95E6E-F72E-42AF-BE85-885F30C82E6D}" type="pres">
      <dgm:prSet presAssocID="{42B79263-2F4F-4D90-BD60-305376612DDF}" presName="sibTrans" presStyleLbl="bgSibTrans2D1" presStyleIdx="10" presStyleCnt="14"/>
      <dgm:spPr/>
    </dgm:pt>
    <dgm:pt modelId="{DAFD0B4A-3C99-401E-8E52-159F07BD18F0}" type="pres">
      <dgm:prSet presAssocID="{EF8BBD22-5B2A-43F5-A10A-9F4666E036D6}" presName="compNode" presStyleCnt="0"/>
      <dgm:spPr/>
    </dgm:pt>
    <dgm:pt modelId="{B2E468D1-91AD-4651-AA0D-B472D0A8173D}" type="pres">
      <dgm:prSet presAssocID="{EF8BBD22-5B2A-43F5-A10A-9F4666E036D6}" presName="dummyConnPt" presStyleCnt="0"/>
      <dgm:spPr/>
    </dgm:pt>
    <dgm:pt modelId="{0FEB43C5-43C4-4ED1-BB11-7D35D105AFFA}" type="pres">
      <dgm:prSet presAssocID="{EF8BBD22-5B2A-43F5-A10A-9F4666E036D6}" presName="node" presStyleLbl="node1" presStyleIdx="11" presStyleCnt="15">
        <dgm:presLayoutVars>
          <dgm:bulletEnabled val="1"/>
        </dgm:presLayoutVars>
      </dgm:prSet>
      <dgm:spPr/>
    </dgm:pt>
    <dgm:pt modelId="{11D81CB7-7059-45BB-AFD3-D69E3C1156BF}" type="pres">
      <dgm:prSet presAssocID="{BC1CE193-8CA0-4623-BF9C-E2C5772491A9}" presName="sibTrans" presStyleLbl="bgSibTrans2D1" presStyleIdx="11" presStyleCnt="14"/>
      <dgm:spPr/>
    </dgm:pt>
    <dgm:pt modelId="{85FA8DE8-51FA-4FD6-B350-F775932084F1}" type="pres">
      <dgm:prSet presAssocID="{D9BB09EF-6435-4EF2-96A9-AA636D0C317C}" presName="compNode" presStyleCnt="0"/>
      <dgm:spPr/>
    </dgm:pt>
    <dgm:pt modelId="{2F2EDE26-3573-4B0C-8751-942BE70161B6}" type="pres">
      <dgm:prSet presAssocID="{D9BB09EF-6435-4EF2-96A9-AA636D0C317C}" presName="dummyConnPt" presStyleCnt="0"/>
      <dgm:spPr/>
    </dgm:pt>
    <dgm:pt modelId="{07E3FDC0-1129-4479-8A99-861728C833DD}" type="pres">
      <dgm:prSet presAssocID="{D9BB09EF-6435-4EF2-96A9-AA636D0C317C}" presName="node" presStyleLbl="node1" presStyleIdx="12" presStyleCnt="15">
        <dgm:presLayoutVars>
          <dgm:bulletEnabled val="1"/>
        </dgm:presLayoutVars>
      </dgm:prSet>
      <dgm:spPr/>
    </dgm:pt>
    <dgm:pt modelId="{74DDFC67-D5CF-4ECE-806B-09E21E985835}" type="pres">
      <dgm:prSet presAssocID="{6C25E1CA-488F-4A4C-B6F9-FD66469FF80A}" presName="sibTrans" presStyleLbl="bgSibTrans2D1" presStyleIdx="12" presStyleCnt="14"/>
      <dgm:spPr/>
    </dgm:pt>
    <dgm:pt modelId="{25568096-3FB5-4B0B-872C-39AEB739D1B3}" type="pres">
      <dgm:prSet presAssocID="{F7DEEFC8-239C-4853-9AC7-1072149E6A87}" presName="compNode" presStyleCnt="0"/>
      <dgm:spPr/>
    </dgm:pt>
    <dgm:pt modelId="{3437CE7E-FF4D-4386-A35B-99D702B09A26}" type="pres">
      <dgm:prSet presAssocID="{F7DEEFC8-239C-4853-9AC7-1072149E6A87}" presName="dummyConnPt" presStyleCnt="0"/>
      <dgm:spPr/>
    </dgm:pt>
    <dgm:pt modelId="{63091EFD-0924-447E-967C-8A3930304495}" type="pres">
      <dgm:prSet presAssocID="{F7DEEFC8-239C-4853-9AC7-1072149E6A87}" presName="node" presStyleLbl="node1" presStyleIdx="13" presStyleCnt="15">
        <dgm:presLayoutVars>
          <dgm:bulletEnabled val="1"/>
        </dgm:presLayoutVars>
      </dgm:prSet>
      <dgm:spPr/>
    </dgm:pt>
    <dgm:pt modelId="{9F8E7C40-332A-4242-B826-F9AF5E010796}" type="pres">
      <dgm:prSet presAssocID="{3290AB06-B33F-4196-B067-3E1BE1B7C97A}" presName="sibTrans" presStyleLbl="bgSibTrans2D1" presStyleIdx="13" presStyleCnt="14"/>
      <dgm:spPr/>
    </dgm:pt>
    <dgm:pt modelId="{F26DDB32-E2F7-41FF-8AB8-9BBB8F2F6799}" type="pres">
      <dgm:prSet presAssocID="{2EE75423-A64C-4A92-83B3-266500F80860}" presName="compNode" presStyleCnt="0"/>
      <dgm:spPr/>
    </dgm:pt>
    <dgm:pt modelId="{DA2F238A-827C-44DB-8F05-951AE3A6528B}" type="pres">
      <dgm:prSet presAssocID="{2EE75423-A64C-4A92-83B3-266500F80860}" presName="dummyConnPt" presStyleCnt="0"/>
      <dgm:spPr/>
    </dgm:pt>
    <dgm:pt modelId="{2B91A772-17ED-418D-B251-0A959B70BBEE}" type="pres">
      <dgm:prSet presAssocID="{2EE75423-A64C-4A92-83B3-266500F80860}" presName="node" presStyleLbl="node1" presStyleIdx="14" presStyleCnt="15">
        <dgm:presLayoutVars>
          <dgm:bulletEnabled val="1"/>
        </dgm:presLayoutVars>
      </dgm:prSet>
      <dgm:spPr/>
    </dgm:pt>
  </dgm:ptLst>
  <dgm:cxnLst>
    <dgm:cxn modelId="{EACB9705-7F0B-4832-BFBB-D772580E947B}" type="presOf" srcId="{EA79E29A-23E8-446E-B828-D850CB93F085}" destId="{D6A98C1E-E424-41C6-93E5-620C824DDB0B}" srcOrd="0" destOrd="0" presId="urn:microsoft.com/office/officeart/2005/8/layout/bProcess4"/>
    <dgm:cxn modelId="{E2ECD80E-5FEC-47AC-B453-FDF75AA56767}" type="presOf" srcId="{4689100B-A90C-4174-91CF-009733FC3324}" destId="{45297B51-E57A-4B6E-A533-640CB9871CBD}" srcOrd="0" destOrd="0" presId="urn:microsoft.com/office/officeart/2005/8/layout/bProcess4"/>
    <dgm:cxn modelId="{51E3E414-875C-4973-B488-7F5DCF5CB971}" srcId="{F3B03BF3-CF43-4077-A11B-81DEB3C16836}" destId="{2D13C31C-A649-47D0-83B0-89BABF49260D}" srcOrd="8" destOrd="0" parTransId="{40299F30-016E-445E-9AE1-A00B407E07E0}" sibTransId="{EBEBF7E5-6759-4C9E-8907-DFF108DBE43B}"/>
    <dgm:cxn modelId="{EE5B512D-05FB-4BEC-B28E-D4378A2A73EA}" type="presOf" srcId="{B00EBB76-6C64-4F0D-AC34-96D5F431A998}" destId="{AFC31910-C30F-4A66-956F-74E1111B3C5E}" srcOrd="0" destOrd="0" presId="urn:microsoft.com/office/officeart/2005/8/layout/bProcess4"/>
    <dgm:cxn modelId="{3B08992E-BD97-475C-ADAE-7687B168F85D}" type="presOf" srcId="{F3B03BF3-CF43-4077-A11B-81DEB3C16836}" destId="{EFDF7393-CB01-4E43-8194-E06BB16A1A16}" srcOrd="0" destOrd="0" presId="urn:microsoft.com/office/officeart/2005/8/layout/bProcess4"/>
    <dgm:cxn modelId="{BCC85336-AC78-40D4-91B2-68E83775A893}" type="presOf" srcId="{EBEBF7E5-6759-4C9E-8907-DFF108DBE43B}" destId="{08E049AA-AD7A-4D96-A876-9B9B20A3F53C}" srcOrd="0" destOrd="0" presId="urn:microsoft.com/office/officeart/2005/8/layout/bProcess4"/>
    <dgm:cxn modelId="{92B32E38-AEBE-4629-B000-149ED9F09A22}" type="presOf" srcId="{D9BB09EF-6435-4EF2-96A9-AA636D0C317C}" destId="{07E3FDC0-1129-4479-8A99-861728C833DD}" srcOrd="0" destOrd="0" presId="urn:microsoft.com/office/officeart/2005/8/layout/bProcess4"/>
    <dgm:cxn modelId="{26DB723C-7448-401D-8A2D-B25D0C0B8A5B}" srcId="{F3B03BF3-CF43-4077-A11B-81DEB3C16836}" destId="{0CA003D2-A6F5-467E-AAB5-BA171296562E}" srcOrd="5" destOrd="0" parTransId="{6400703E-C673-4415-A5F5-BA1AFC7B600D}" sibTransId="{4ED6C12C-1D0A-42A7-AE15-EE494A5AC53F}"/>
    <dgm:cxn modelId="{7F5D7A61-ACB9-4B83-87D8-8B92373A44EB}" type="presOf" srcId="{6C25E1CA-488F-4A4C-B6F9-FD66469FF80A}" destId="{74DDFC67-D5CF-4ECE-806B-09E21E985835}" srcOrd="0" destOrd="0" presId="urn:microsoft.com/office/officeart/2005/8/layout/bProcess4"/>
    <dgm:cxn modelId="{5C73BD61-A9B7-4A02-89FB-8B98C151B532}" type="presOf" srcId="{2EE75423-A64C-4A92-83B3-266500F80860}" destId="{2B91A772-17ED-418D-B251-0A959B70BBEE}" srcOrd="0" destOrd="0" presId="urn:microsoft.com/office/officeart/2005/8/layout/bProcess4"/>
    <dgm:cxn modelId="{EB526B49-8601-48D0-8F4E-F78F3FC5296A}" srcId="{F3B03BF3-CF43-4077-A11B-81DEB3C16836}" destId="{33B35DDC-7705-4804-906D-266F04BF602D}" srcOrd="6" destOrd="0" parTransId="{6BF91A6A-75B0-48DA-8B44-7F2AC19EF615}" sibTransId="{5226DD4D-899A-44A6-AD92-247F96E52312}"/>
    <dgm:cxn modelId="{2953346D-BA65-4481-AF94-9438FFE4E778}" type="presOf" srcId="{268DD546-D2F8-4E08-8B6A-ADA321688C25}" destId="{2E99DD77-CD7D-4E65-81FD-1DD075B458AC}" srcOrd="0" destOrd="0" presId="urn:microsoft.com/office/officeart/2005/8/layout/bProcess4"/>
    <dgm:cxn modelId="{D085ED4E-A09D-42B9-8823-357E382A1CAE}" type="presOf" srcId="{33B35DDC-7705-4804-906D-266F04BF602D}" destId="{44997638-93AD-409A-945C-1CECF9ABB72C}" srcOrd="0" destOrd="0" presId="urn:microsoft.com/office/officeart/2005/8/layout/bProcess4"/>
    <dgm:cxn modelId="{B0BCDA71-019C-4F7F-B823-9E34F40F49BE}" type="presOf" srcId="{0CA003D2-A6F5-467E-AAB5-BA171296562E}" destId="{286D1F60-D406-4AB9-BE6A-9B67FD97E802}" srcOrd="0" destOrd="0" presId="urn:microsoft.com/office/officeart/2005/8/layout/bProcess4"/>
    <dgm:cxn modelId="{4E858F54-FC26-4CEB-AAD5-265BFB822B1E}" type="presOf" srcId="{64D9F617-ECB2-4F17-8A18-D7A0789A7AF4}" destId="{5CB42FB3-1912-4398-BDA7-EA2B5B37B329}" srcOrd="0" destOrd="0" presId="urn:microsoft.com/office/officeart/2005/8/layout/bProcess4"/>
    <dgm:cxn modelId="{D3386578-E5A0-4F8E-9442-79FE026FC340}" type="presOf" srcId="{46DE19C2-F8E7-4B3A-A7B7-54D521AD58B3}" destId="{EFD0A906-E259-43A5-B686-0845B12AE188}" srcOrd="0" destOrd="0" presId="urn:microsoft.com/office/officeart/2005/8/layout/bProcess4"/>
    <dgm:cxn modelId="{39DAC578-5EB5-4EC5-ADD4-60EDF366F3B9}" type="presOf" srcId="{0CD0245C-3312-44A1-A3D8-23D15E7BB275}" destId="{F7CB58F7-225B-496E-A043-E6869E5A25E7}" srcOrd="0" destOrd="0" presId="urn:microsoft.com/office/officeart/2005/8/layout/bProcess4"/>
    <dgm:cxn modelId="{E9BD2F7F-4B3B-46C4-8274-FEE486595D6E}" type="presOf" srcId="{4ED6C12C-1D0A-42A7-AE15-EE494A5AC53F}" destId="{1B084D25-DEDC-4DB3-B7B5-6A3FA7ACB268}" srcOrd="0" destOrd="0" presId="urn:microsoft.com/office/officeart/2005/8/layout/bProcess4"/>
    <dgm:cxn modelId="{93772981-BA4A-410F-AC08-FEABE6374009}" type="presOf" srcId="{3290AB06-B33F-4196-B067-3E1BE1B7C97A}" destId="{9F8E7C40-332A-4242-B826-F9AF5E010796}" srcOrd="0" destOrd="0" presId="urn:microsoft.com/office/officeart/2005/8/layout/bProcess4"/>
    <dgm:cxn modelId="{9C553282-5286-4D31-98AC-96EDCF195D55}" type="presOf" srcId="{62A994E1-CEBC-4262-BD5B-EE3684D8D779}" destId="{1DFCB7E1-32C8-445A-9D6E-B68F1230A3AF}" srcOrd="0" destOrd="0" presId="urn:microsoft.com/office/officeart/2005/8/layout/bProcess4"/>
    <dgm:cxn modelId="{8603D185-8AA6-4522-A4AD-0CC12919F418}" srcId="{F3B03BF3-CF43-4077-A11B-81DEB3C16836}" destId="{268DD546-D2F8-4E08-8B6A-ADA321688C25}" srcOrd="9" destOrd="0" parTransId="{AEC80F7E-32AF-4ED6-99B1-C431FE32E3D3}" sibTransId="{5B797364-1223-42CB-83DB-633FE93A2771}"/>
    <dgm:cxn modelId="{40596086-983A-41F5-A6D6-0528641FFB42}" srcId="{F3B03BF3-CF43-4077-A11B-81DEB3C16836}" destId="{62A994E1-CEBC-4262-BD5B-EE3684D8D779}" srcOrd="1" destOrd="0" parTransId="{B3EA5D22-BEC6-4C6C-A538-A1C07BC059BE}" sibTransId="{5666F832-83A7-45B4-9A45-27915D8CA4AA}"/>
    <dgm:cxn modelId="{0E1FCA86-18FA-44BC-927F-92E47732A048}" type="presOf" srcId="{E7F1F82C-05D0-42E6-B179-99AB40EF40F7}" destId="{3A637DD0-A046-4A2A-B8F0-D676300D23E2}" srcOrd="0" destOrd="0" presId="urn:microsoft.com/office/officeart/2005/8/layout/bProcess4"/>
    <dgm:cxn modelId="{61E8298C-F867-4609-BD3F-A145861EA64C}" type="presOf" srcId="{196E2F29-FC68-4F4F-B32C-7422CC8F8C4F}" destId="{CD5B367C-BA7F-439D-9856-17F42913B406}" srcOrd="0" destOrd="0" presId="urn:microsoft.com/office/officeart/2005/8/layout/bProcess4"/>
    <dgm:cxn modelId="{20A13C8F-8741-4682-8CEB-244587B75112}" srcId="{F3B03BF3-CF43-4077-A11B-81DEB3C16836}" destId="{0CD0245C-3312-44A1-A3D8-23D15E7BB275}" srcOrd="10" destOrd="0" parTransId="{173E1C19-2E1C-4CF3-B1C3-64713374D63B}" sibTransId="{42B79263-2F4F-4D90-BD60-305376612DDF}"/>
    <dgm:cxn modelId="{DCB26A8F-5210-41A8-B8BE-784262FCC2EC}" srcId="{F3B03BF3-CF43-4077-A11B-81DEB3C16836}" destId="{F7DEEFC8-239C-4853-9AC7-1072149E6A87}" srcOrd="13" destOrd="0" parTransId="{59DE39E8-B0B0-42C2-BBBB-67F74714FBFF}" sibTransId="{3290AB06-B33F-4196-B067-3E1BE1B7C97A}"/>
    <dgm:cxn modelId="{92385E93-7950-427B-88F5-0317CB0A28D8}" type="presOf" srcId="{5226DD4D-899A-44A6-AD92-247F96E52312}" destId="{8B8012B2-AFC9-4998-8399-16FF2A56586D}" srcOrd="0" destOrd="0" presId="urn:microsoft.com/office/officeart/2005/8/layout/bProcess4"/>
    <dgm:cxn modelId="{62FA5E9E-C767-4805-9256-DB6541E98A35}" srcId="{F3B03BF3-CF43-4077-A11B-81DEB3C16836}" destId="{EA79E29A-23E8-446E-B828-D850CB93F085}" srcOrd="2" destOrd="0" parTransId="{35764567-459A-4449-929F-5673350EF558}" sibTransId="{3094EA2A-5D8A-426A-B882-FC0DFF691E62}"/>
    <dgm:cxn modelId="{F48FC0A5-32FC-4C16-9409-8243B1341E30}" type="presOf" srcId="{3094EA2A-5D8A-426A-B882-FC0DFF691E62}" destId="{2AD9BF84-8390-45C3-9497-69E021E33E18}" srcOrd="0" destOrd="0" presId="urn:microsoft.com/office/officeart/2005/8/layout/bProcess4"/>
    <dgm:cxn modelId="{9E2F84AC-4B10-445B-AAF6-9C05FEAFE174}" type="presOf" srcId="{786F031D-1F83-40EB-990B-CD24DCBD9E7F}" destId="{573B08EB-349C-4199-ACF2-399F16CD4D27}" srcOrd="0" destOrd="0" presId="urn:microsoft.com/office/officeart/2005/8/layout/bProcess4"/>
    <dgm:cxn modelId="{C74998AF-721D-4D96-B990-F0A92F6618CF}" type="presOf" srcId="{BC1CE193-8CA0-4623-BF9C-E2C5772491A9}" destId="{11D81CB7-7059-45BB-AFD3-D69E3C1156BF}" srcOrd="0" destOrd="0" presId="urn:microsoft.com/office/officeart/2005/8/layout/bProcess4"/>
    <dgm:cxn modelId="{DBEFF7B6-BA87-4C2C-9302-34A585467461}" type="presOf" srcId="{2D13C31C-A649-47D0-83B0-89BABF49260D}" destId="{DA2A1960-5FB7-4AC3-A6C9-8376E837A230}" srcOrd="0" destOrd="0" presId="urn:microsoft.com/office/officeart/2005/8/layout/bProcess4"/>
    <dgm:cxn modelId="{8735CBBA-674A-4505-AD5C-A11D4CC0E9E5}" srcId="{F3B03BF3-CF43-4077-A11B-81DEB3C16836}" destId="{786F031D-1F83-40EB-990B-CD24DCBD9E7F}" srcOrd="4" destOrd="0" parTransId="{16A68689-11D1-4E10-8955-246FDE30A8CE}" sibTransId="{B00EBB76-6C64-4F0D-AC34-96D5F431A998}"/>
    <dgm:cxn modelId="{E2E9F8C0-5639-4C01-B14F-D996C0DDE047}" srcId="{F3B03BF3-CF43-4077-A11B-81DEB3C16836}" destId="{46DE19C2-F8E7-4B3A-A7B7-54D521AD58B3}" srcOrd="7" destOrd="0" parTransId="{43EE10C3-0EB9-4EA0-8073-70A2D3ACE5BC}" sibTransId="{E7F1F82C-05D0-42E6-B179-99AB40EF40F7}"/>
    <dgm:cxn modelId="{DE47B6CD-8F2E-41F3-A3F1-B6831F689B00}" type="presOf" srcId="{5666F832-83A7-45B4-9A45-27915D8CA4AA}" destId="{1D410284-9338-4D0D-9DDE-82DBCB7F5D4F}" srcOrd="0" destOrd="0" presId="urn:microsoft.com/office/officeart/2005/8/layout/bProcess4"/>
    <dgm:cxn modelId="{3A97E6DC-EB78-4960-AA29-E8CA9D06705A}" srcId="{F3B03BF3-CF43-4077-A11B-81DEB3C16836}" destId="{D9BB09EF-6435-4EF2-96A9-AA636D0C317C}" srcOrd="12" destOrd="0" parTransId="{3608352B-F22B-4558-B368-6BB18E5B049A}" sibTransId="{6C25E1CA-488F-4A4C-B6F9-FD66469FF80A}"/>
    <dgm:cxn modelId="{0EE996DF-7176-4566-B102-AFBB4C2151E2}" srcId="{F3B03BF3-CF43-4077-A11B-81DEB3C16836}" destId="{EF8BBD22-5B2A-43F5-A10A-9F4666E036D6}" srcOrd="11" destOrd="0" parTransId="{101CA270-F57F-410D-ABB7-35060311F5BE}" sibTransId="{BC1CE193-8CA0-4623-BF9C-E2C5772491A9}"/>
    <dgm:cxn modelId="{53A937E3-5AD1-4068-BA3E-E09602C794DC}" type="presOf" srcId="{42B79263-2F4F-4D90-BD60-305376612DDF}" destId="{A1F95E6E-F72E-42AF-BE85-885F30C82E6D}" srcOrd="0" destOrd="0" presId="urn:microsoft.com/office/officeart/2005/8/layout/bProcess4"/>
    <dgm:cxn modelId="{889D0CE4-FA86-4858-879D-7C3BEA7E75E6}" srcId="{F3B03BF3-CF43-4077-A11B-81DEB3C16836}" destId="{196E2F29-FC68-4F4F-B32C-7422CC8F8C4F}" srcOrd="3" destOrd="0" parTransId="{E8A3878B-D533-47CD-9386-8F32BD3B360D}" sibTransId="{4689100B-A90C-4174-91CF-009733FC3324}"/>
    <dgm:cxn modelId="{BBD2B5E5-F149-467D-8DE2-BFB88F5E4170}" type="presOf" srcId="{B77DE496-32D9-4BD0-8C41-8F3C92738F24}" destId="{C7AFCF5C-8EAB-442A-94D2-D83CA4877DB4}" srcOrd="0" destOrd="0" presId="urn:microsoft.com/office/officeart/2005/8/layout/bProcess4"/>
    <dgm:cxn modelId="{155E86EB-D68F-441E-A340-D21816AAAC72}" srcId="{F3B03BF3-CF43-4077-A11B-81DEB3C16836}" destId="{B77DE496-32D9-4BD0-8C41-8F3C92738F24}" srcOrd="0" destOrd="0" parTransId="{1F3BFFEF-3E41-4349-B8B3-C7FDC268A868}" sibTransId="{64D9F617-ECB2-4F17-8A18-D7A0789A7AF4}"/>
    <dgm:cxn modelId="{3276A3EF-A636-4262-80A6-CA177F57F24B}" srcId="{F3B03BF3-CF43-4077-A11B-81DEB3C16836}" destId="{2EE75423-A64C-4A92-83B3-266500F80860}" srcOrd="14" destOrd="0" parTransId="{BCA39EA6-AAEC-4663-AF04-C8624FAF91B8}" sibTransId="{60BB9E45-87EC-4723-B842-3F9717FF9148}"/>
    <dgm:cxn modelId="{08565BF6-50FA-4E81-83F2-06AD09B2DD61}" type="presOf" srcId="{F7DEEFC8-239C-4853-9AC7-1072149E6A87}" destId="{63091EFD-0924-447E-967C-8A3930304495}" srcOrd="0" destOrd="0" presId="urn:microsoft.com/office/officeart/2005/8/layout/bProcess4"/>
    <dgm:cxn modelId="{7ACB4CF8-A17E-44EC-B878-AAEF4E51B2A6}" type="presOf" srcId="{EF8BBD22-5B2A-43F5-A10A-9F4666E036D6}" destId="{0FEB43C5-43C4-4ED1-BB11-7D35D105AFFA}" srcOrd="0" destOrd="0" presId="urn:microsoft.com/office/officeart/2005/8/layout/bProcess4"/>
    <dgm:cxn modelId="{BF3F2FF9-536D-4187-A621-FE7F71520439}" type="presOf" srcId="{5B797364-1223-42CB-83DB-633FE93A2771}" destId="{73762B99-6C72-4107-B097-87DFFCD8A53E}" srcOrd="0" destOrd="0" presId="urn:microsoft.com/office/officeart/2005/8/layout/bProcess4"/>
    <dgm:cxn modelId="{6265505B-D163-48A8-8F50-A7A7912400D1}" type="presParOf" srcId="{EFDF7393-CB01-4E43-8194-E06BB16A1A16}" destId="{29F6C8F6-E9A0-4A85-8D9F-07A248A0FC98}" srcOrd="0" destOrd="0" presId="urn:microsoft.com/office/officeart/2005/8/layout/bProcess4"/>
    <dgm:cxn modelId="{88FB5DC5-608E-42DA-AB6B-72A682DCCE42}" type="presParOf" srcId="{29F6C8F6-E9A0-4A85-8D9F-07A248A0FC98}" destId="{172608D8-F490-4227-ADEE-E9D656B5E7A5}" srcOrd="0" destOrd="0" presId="urn:microsoft.com/office/officeart/2005/8/layout/bProcess4"/>
    <dgm:cxn modelId="{E69E3E64-60A8-49E0-B99A-04244837FD54}" type="presParOf" srcId="{29F6C8F6-E9A0-4A85-8D9F-07A248A0FC98}" destId="{C7AFCF5C-8EAB-442A-94D2-D83CA4877DB4}" srcOrd="1" destOrd="0" presId="urn:microsoft.com/office/officeart/2005/8/layout/bProcess4"/>
    <dgm:cxn modelId="{DA2BB31C-7C33-4439-A758-71B2E4377BDD}" type="presParOf" srcId="{EFDF7393-CB01-4E43-8194-E06BB16A1A16}" destId="{5CB42FB3-1912-4398-BDA7-EA2B5B37B329}" srcOrd="1" destOrd="0" presId="urn:microsoft.com/office/officeart/2005/8/layout/bProcess4"/>
    <dgm:cxn modelId="{1F7F07DB-390D-4433-BF58-BCA6D0A3F342}" type="presParOf" srcId="{EFDF7393-CB01-4E43-8194-E06BB16A1A16}" destId="{F18C4A92-4E8A-4E19-85C0-6F0D76CA16D8}" srcOrd="2" destOrd="0" presId="urn:microsoft.com/office/officeart/2005/8/layout/bProcess4"/>
    <dgm:cxn modelId="{9A74B597-06C2-4532-A02C-1D9FA547A1FF}" type="presParOf" srcId="{F18C4A92-4E8A-4E19-85C0-6F0D76CA16D8}" destId="{A9A965D1-E78E-4FC0-B3ED-41D8832880D6}" srcOrd="0" destOrd="0" presId="urn:microsoft.com/office/officeart/2005/8/layout/bProcess4"/>
    <dgm:cxn modelId="{332757D8-73EA-4290-907D-C559CEB3553F}" type="presParOf" srcId="{F18C4A92-4E8A-4E19-85C0-6F0D76CA16D8}" destId="{1DFCB7E1-32C8-445A-9D6E-B68F1230A3AF}" srcOrd="1" destOrd="0" presId="urn:microsoft.com/office/officeart/2005/8/layout/bProcess4"/>
    <dgm:cxn modelId="{4409F5AE-6562-4A11-96C3-53F12A482A74}" type="presParOf" srcId="{EFDF7393-CB01-4E43-8194-E06BB16A1A16}" destId="{1D410284-9338-4D0D-9DDE-82DBCB7F5D4F}" srcOrd="3" destOrd="0" presId="urn:microsoft.com/office/officeart/2005/8/layout/bProcess4"/>
    <dgm:cxn modelId="{DB1255C0-D514-40D8-B9A1-AC67BAC2FBF9}" type="presParOf" srcId="{EFDF7393-CB01-4E43-8194-E06BB16A1A16}" destId="{EDA699A8-BA85-4297-BCC1-04AD1F34FBB5}" srcOrd="4" destOrd="0" presId="urn:microsoft.com/office/officeart/2005/8/layout/bProcess4"/>
    <dgm:cxn modelId="{FA00D11E-64FD-4A7B-8795-2B192E9C5675}" type="presParOf" srcId="{EDA699A8-BA85-4297-BCC1-04AD1F34FBB5}" destId="{A98670A1-58E2-46E0-B03F-2C085194D88B}" srcOrd="0" destOrd="0" presId="urn:microsoft.com/office/officeart/2005/8/layout/bProcess4"/>
    <dgm:cxn modelId="{7F31F2F9-D29C-4EF6-888C-03F982B0DC2A}" type="presParOf" srcId="{EDA699A8-BA85-4297-BCC1-04AD1F34FBB5}" destId="{D6A98C1E-E424-41C6-93E5-620C824DDB0B}" srcOrd="1" destOrd="0" presId="urn:microsoft.com/office/officeart/2005/8/layout/bProcess4"/>
    <dgm:cxn modelId="{2369FBD1-21E1-468F-8EB1-BC520D10B475}" type="presParOf" srcId="{EFDF7393-CB01-4E43-8194-E06BB16A1A16}" destId="{2AD9BF84-8390-45C3-9497-69E021E33E18}" srcOrd="5" destOrd="0" presId="urn:microsoft.com/office/officeart/2005/8/layout/bProcess4"/>
    <dgm:cxn modelId="{7D5CF3E1-5154-4621-A546-08865496034A}" type="presParOf" srcId="{EFDF7393-CB01-4E43-8194-E06BB16A1A16}" destId="{334B33B2-D98E-4F27-B28A-317A3EF0C960}" srcOrd="6" destOrd="0" presId="urn:microsoft.com/office/officeart/2005/8/layout/bProcess4"/>
    <dgm:cxn modelId="{CBA0D2B8-55BC-4FBC-9CD7-C8D850754F5E}" type="presParOf" srcId="{334B33B2-D98E-4F27-B28A-317A3EF0C960}" destId="{AAB0522F-F7F8-4F47-8308-DE12ABAB97F4}" srcOrd="0" destOrd="0" presId="urn:microsoft.com/office/officeart/2005/8/layout/bProcess4"/>
    <dgm:cxn modelId="{38B6A226-51A9-4A7E-B4CB-1CAC01A5D77C}" type="presParOf" srcId="{334B33B2-D98E-4F27-B28A-317A3EF0C960}" destId="{CD5B367C-BA7F-439D-9856-17F42913B406}" srcOrd="1" destOrd="0" presId="urn:microsoft.com/office/officeart/2005/8/layout/bProcess4"/>
    <dgm:cxn modelId="{11ABEDBA-B8C3-4FB6-86DE-590B1E1934FA}" type="presParOf" srcId="{EFDF7393-CB01-4E43-8194-E06BB16A1A16}" destId="{45297B51-E57A-4B6E-A533-640CB9871CBD}" srcOrd="7" destOrd="0" presId="urn:microsoft.com/office/officeart/2005/8/layout/bProcess4"/>
    <dgm:cxn modelId="{E3CD43D3-5AFD-481E-96FA-E34CD41AC601}" type="presParOf" srcId="{EFDF7393-CB01-4E43-8194-E06BB16A1A16}" destId="{0862D57C-3CB3-4D45-84D7-3459890142F4}" srcOrd="8" destOrd="0" presId="urn:microsoft.com/office/officeart/2005/8/layout/bProcess4"/>
    <dgm:cxn modelId="{6773BA3F-A0B6-4C5D-BC73-7B30DEBFDA37}" type="presParOf" srcId="{0862D57C-3CB3-4D45-84D7-3459890142F4}" destId="{4EDADE9F-017B-434F-94D7-B28053F31E48}" srcOrd="0" destOrd="0" presId="urn:microsoft.com/office/officeart/2005/8/layout/bProcess4"/>
    <dgm:cxn modelId="{336D51AC-0883-48FD-9ACB-E8019D9E249F}" type="presParOf" srcId="{0862D57C-3CB3-4D45-84D7-3459890142F4}" destId="{573B08EB-349C-4199-ACF2-399F16CD4D27}" srcOrd="1" destOrd="0" presId="urn:microsoft.com/office/officeart/2005/8/layout/bProcess4"/>
    <dgm:cxn modelId="{E33DB451-90F3-4635-B58C-24D3726284AA}" type="presParOf" srcId="{EFDF7393-CB01-4E43-8194-E06BB16A1A16}" destId="{AFC31910-C30F-4A66-956F-74E1111B3C5E}" srcOrd="9" destOrd="0" presId="urn:microsoft.com/office/officeart/2005/8/layout/bProcess4"/>
    <dgm:cxn modelId="{5AB908E2-3ED4-44DA-9784-5A215F1D1701}" type="presParOf" srcId="{EFDF7393-CB01-4E43-8194-E06BB16A1A16}" destId="{BA62436C-166A-48EE-9645-8E545BE600E9}" srcOrd="10" destOrd="0" presId="urn:microsoft.com/office/officeart/2005/8/layout/bProcess4"/>
    <dgm:cxn modelId="{AEF48A2C-F8F8-4AD9-8792-2C860AA7EF5C}" type="presParOf" srcId="{BA62436C-166A-48EE-9645-8E545BE600E9}" destId="{16F59FC8-5852-4641-947E-B34F1655C09E}" srcOrd="0" destOrd="0" presId="urn:microsoft.com/office/officeart/2005/8/layout/bProcess4"/>
    <dgm:cxn modelId="{D8B8220E-8535-418D-A648-0D09A1432711}" type="presParOf" srcId="{BA62436C-166A-48EE-9645-8E545BE600E9}" destId="{286D1F60-D406-4AB9-BE6A-9B67FD97E802}" srcOrd="1" destOrd="0" presId="urn:microsoft.com/office/officeart/2005/8/layout/bProcess4"/>
    <dgm:cxn modelId="{70731A6D-417E-4F6A-8EE4-E1D724BAEC0E}" type="presParOf" srcId="{EFDF7393-CB01-4E43-8194-E06BB16A1A16}" destId="{1B084D25-DEDC-4DB3-B7B5-6A3FA7ACB268}" srcOrd="11" destOrd="0" presId="urn:microsoft.com/office/officeart/2005/8/layout/bProcess4"/>
    <dgm:cxn modelId="{D9B0C094-E2DB-42BD-A908-A7A75E6069BE}" type="presParOf" srcId="{EFDF7393-CB01-4E43-8194-E06BB16A1A16}" destId="{EA32B941-C16C-4753-9F91-40AC1012E7AC}" srcOrd="12" destOrd="0" presId="urn:microsoft.com/office/officeart/2005/8/layout/bProcess4"/>
    <dgm:cxn modelId="{5244F1BA-75AC-4BCB-9C71-9C00C540CF8E}" type="presParOf" srcId="{EA32B941-C16C-4753-9F91-40AC1012E7AC}" destId="{4B9349E0-6697-4039-B5DC-F1987C3D5086}" srcOrd="0" destOrd="0" presId="urn:microsoft.com/office/officeart/2005/8/layout/bProcess4"/>
    <dgm:cxn modelId="{C99F5547-9B02-40B4-AC56-8E8A53B80A5D}" type="presParOf" srcId="{EA32B941-C16C-4753-9F91-40AC1012E7AC}" destId="{44997638-93AD-409A-945C-1CECF9ABB72C}" srcOrd="1" destOrd="0" presId="urn:microsoft.com/office/officeart/2005/8/layout/bProcess4"/>
    <dgm:cxn modelId="{348DCFA8-9669-410A-91AB-F74891DF6BC3}" type="presParOf" srcId="{EFDF7393-CB01-4E43-8194-E06BB16A1A16}" destId="{8B8012B2-AFC9-4998-8399-16FF2A56586D}" srcOrd="13" destOrd="0" presId="urn:microsoft.com/office/officeart/2005/8/layout/bProcess4"/>
    <dgm:cxn modelId="{BC23501F-52DE-4BA9-8C12-47E13421CE08}" type="presParOf" srcId="{EFDF7393-CB01-4E43-8194-E06BB16A1A16}" destId="{6DCDD9CB-28ED-40B9-BF4B-1C8B312DE008}" srcOrd="14" destOrd="0" presId="urn:microsoft.com/office/officeart/2005/8/layout/bProcess4"/>
    <dgm:cxn modelId="{5A2D612E-DBD4-4E62-97C9-076112F1105B}" type="presParOf" srcId="{6DCDD9CB-28ED-40B9-BF4B-1C8B312DE008}" destId="{8F0131A3-AB50-4CB8-BB49-25DE823D9D0C}" srcOrd="0" destOrd="0" presId="urn:microsoft.com/office/officeart/2005/8/layout/bProcess4"/>
    <dgm:cxn modelId="{4352062F-76DA-46CF-BDBB-DB382F9E1F41}" type="presParOf" srcId="{6DCDD9CB-28ED-40B9-BF4B-1C8B312DE008}" destId="{EFD0A906-E259-43A5-B686-0845B12AE188}" srcOrd="1" destOrd="0" presId="urn:microsoft.com/office/officeart/2005/8/layout/bProcess4"/>
    <dgm:cxn modelId="{E82ED41D-53EC-4579-A1DE-754D3F65D898}" type="presParOf" srcId="{EFDF7393-CB01-4E43-8194-E06BB16A1A16}" destId="{3A637DD0-A046-4A2A-B8F0-D676300D23E2}" srcOrd="15" destOrd="0" presId="urn:microsoft.com/office/officeart/2005/8/layout/bProcess4"/>
    <dgm:cxn modelId="{9954DBB0-F105-449F-A577-89354E23C877}" type="presParOf" srcId="{EFDF7393-CB01-4E43-8194-E06BB16A1A16}" destId="{4D1C7573-B863-4AF9-9129-A151ECC70BB4}" srcOrd="16" destOrd="0" presId="urn:microsoft.com/office/officeart/2005/8/layout/bProcess4"/>
    <dgm:cxn modelId="{EAA8B50F-33E1-4089-97F5-7A6E3AF7942E}" type="presParOf" srcId="{4D1C7573-B863-4AF9-9129-A151ECC70BB4}" destId="{A8601594-214B-483E-AD11-CB9B9DD261D7}" srcOrd="0" destOrd="0" presId="urn:microsoft.com/office/officeart/2005/8/layout/bProcess4"/>
    <dgm:cxn modelId="{442C7D4A-A711-4603-B928-38FAA15E1FFB}" type="presParOf" srcId="{4D1C7573-B863-4AF9-9129-A151ECC70BB4}" destId="{DA2A1960-5FB7-4AC3-A6C9-8376E837A230}" srcOrd="1" destOrd="0" presId="urn:microsoft.com/office/officeart/2005/8/layout/bProcess4"/>
    <dgm:cxn modelId="{961693DA-B15E-4978-A6F6-9E24D21B824C}" type="presParOf" srcId="{EFDF7393-CB01-4E43-8194-E06BB16A1A16}" destId="{08E049AA-AD7A-4D96-A876-9B9B20A3F53C}" srcOrd="17" destOrd="0" presId="urn:microsoft.com/office/officeart/2005/8/layout/bProcess4"/>
    <dgm:cxn modelId="{3F39E33C-8152-4529-8B11-EF610C734CF5}" type="presParOf" srcId="{EFDF7393-CB01-4E43-8194-E06BB16A1A16}" destId="{DFAEB2EB-EBE2-480B-B4F0-111D82C1C3BA}" srcOrd="18" destOrd="0" presId="urn:microsoft.com/office/officeart/2005/8/layout/bProcess4"/>
    <dgm:cxn modelId="{4419AC35-753A-4AC7-AAF2-9D95762E91E2}" type="presParOf" srcId="{DFAEB2EB-EBE2-480B-B4F0-111D82C1C3BA}" destId="{A8C19401-9050-4660-B988-9333FD7E9AFE}" srcOrd="0" destOrd="0" presId="urn:microsoft.com/office/officeart/2005/8/layout/bProcess4"/>
    <dgm:cxn modelId="{160F3353-B740-4468-ACFF-6819C2D66121}" type="presParOf" srcId="{DFAEB2EB-EBE2-480B-B4F0-111D82C1C3BA}" destId="{2E99DD77-CD7D-4E65-81FD-1DD075B458AC}" srcOrd="1" destOrd="0" presId="urn:microsoft.com/office/officeart/2005/8/layout/bProcess4"/>
    <dgm:cxn modelId="{B8DF1F7C-ED45-476D-84DA-C013FEECA609}" type="presParOf" srcId="{EFDF7393-CB01-4E43-8194-E06BB16A1A16}" destId="{73762B99-6C72-4107-B097-87DFFCD8A53E}" srcOrd="19" destOrd="0" presId="urn:microsoft.com/office/officeart/2005/8/layout/bProcess4"/>
    <dgm:cxn modelId="{BC940447-9A32-4791-AFBC-524FB3A6E46A}" type="presParOf" srcId="{EFDF7393-CB01-4E43-8194-E06BB16A1A16}" destId="{B38087D0-D1E2-424C-86EA-BD4B03EB85C9}" srcOrd="20" destOrd="0" presId="urn:microsoft.com/office/officeart/2005/8/layout/bProcess4"/>
    <dgm:cxn modelId="{E30B0584-BFA8-430C-A040-AB40951F79BB}" type="presParOf" srcId="{B38087D0-D1E2-424C-86EA-BD4B03EB85C9}" destId="{F759A53C-542D-4408-AC26-96A68ED7908E}" srcOrd="0" destOrd="0" presId="urn:microsoft.com/office/officeart/2005/8/layout/bProcess4"/>
    <dgm:cxn modelId="{4FF5CA9A-951A-401A-84E3-3AB9378F7AFD}" type="presParOf" srcId="{B38087D0-D1E2-424C-86EA-BD4B03EB85C9}" destId="{F7CB58F7-225B-496E-A043-E6869E5A25E7}" srcOrd="1" destOrd="0" presId="urn:microsoft.com/office/officeart/2005/8/layout/bProcess4"/>
    <dgm:cxn modelId="{33564D28-4AF6-4FCC-A3E1-90C707F7B0A6}" type="presParOf" srcId="{EFDF7393-CB01-4E43-8194-E06BB16A1A16}" destId="{A1F95E6E-F72E-42AF-BE85-885F30C82E6D}" srcOrd="21" destOrd="0" presId="urn:microsoft.com/office/officeart/2005/8/layout/bProcess4"/>
    <dgm:cxn modelId="{FFF92E59-BF15-4A1E-B8DE-D4E1083BB443}" type="presParOf" srcId="{EFDF7393-CB01-4E43-8194-E06BB16A1A16}" destId="{DAFD0B4A-3C99-401E-8E52-159F07BD18F0}" srcOrd="22" destOrd="0" presId="urn:microsoft.com/office/officeart/2005/8/layout/bProcess4"/>
    <dgm:cxn modelId="{F4027678-95B8-4691-A57B-EDE5638DE0AA}" type="presParOf" srcId="{DAFD0B4A-3C99-401E-8E52-159F07BD18F0}" destId="{B2E468D1-91AD-4651-AA0D-B472D0A8173D}" srcOrd="0" destOrd="0" presId="urn:microsoft.com/office/officeart/2005/8/layout/bProcess4"/>
    <dgm:cxn modelId="{19978B49-32F2-4A9B-8C2C-56A349ED1778}" type="presParOf" srcId="{DAFD0B4A-3C99-401E-8E52-159F07BD18F0}" destId="{0FEB43C5-43C4-4ED1-BB11-7D35D105AFFA}" srcOrd="1" destOrd="0" presId="urn:microsoft.com/office/officeart/2005/8/layout/bProcess4"/>
    <dgm:cxn modelId="{A9E14D7A-D054-4A79-B9F1-A05FFA4FB465}" type="presParOf" srcId="{EFDF7393-CB01-4E43-8194-E06BB16A1A16}" destId="{11D81CB7-7059-45BB-AFD3-D69E3C1156BF}" srcOrd="23" destOrd="0" presId="urn:microsoft.com/office/officeart/2005/8/layout/bProcess4"/>
    <dgm:cxn modelId="{2E5645C0-5B82-43D8-90E2-46E365B6FFA2}" type="presParOf" srcId="{EFDF7393-CB01-4E43-8194-E06BB16A1A16}" destId="{85FA8DE8-51FA-4FD6-B350-F775932084F1}" srcOrd="24" destOrd="0" presId="urn:microsoft.com/office/officeart/2005/8/layout/bProcess4"/>
    <dgm:cxn modelId="{C6F623AF-B69C-4B6B-9AEE-4F02D8CE8403}" type="presParOf" srcId="{85FA8DE8-51FA-4FD6-B350-F775932084F1}" destId="{2F2EDE26-3573-4B0C-8751-942BE70161B6}" srcOrd="0" destOrd="0" presId="urn:microsoft.com/office/officeart/2005/8/layout/bProcess4"/>
    <dgm:cxn modelId="{EC9EE3C2-A410-4E24-9F24-AB6B30E7BA80}" type="presParOf" srcId="{85FA8DE8-51FA-4FD6-B350-F775932084F1}" destId="{07E3FDC0-1129-4479-8A99-861728C833DD}" srcOrd="1" destOrd="0" presId="urn:microsoft.com/office/officeart/2005/8/layout/bProcess4"/>
    <dgm:cxn modelId="{2B90E742-8BC5-407D-8DAE-41718145823D}" type="presParOf" srcId="{EFDF7393-CB01-4E43-8194-E06BB16A1A16}" destId="{74DDFC67-D5CF-4ECE-806B-09E21E985835}" srcOrd="25" destOrd="0" presId="urn:microsoft.com/office/officeart/2005/8/layout/bProcess4"/>
    <dgm:cxn modelId="{AAF30382-29DD-465A-8E02-FD0C13654C77}" type="presParOf" srcId="{EFDF7393-CB01-4E43-8194-E06BB16A1A16}" destId="{25568096-3FB5-4B0B-872C-39AEB739D1B3}" srcOrd="26" destOrd="0" presId="urn:microsoft.com/office/officeart/2005/8/layout/bProcess4"/>
    <dgm:cxn modelId="{9AA3212D-6E5C-45BC-9A85-5DD5E8578317}" type="presParOf" srcId="{25568096-3FB5-4B0B-872C-39AEB739D1B3}" destId="{3437CE7E-FF4D-4386-A35B-99D702B09A26}" srcOrd="0" destOrd="0" presId="urn:microsoft.com/office/officeart/2005/8/layout/bProcess4"/>
    <dgm:cxn modelId="{FF6584ED-CAA3-4893-AF55-38DD5306227D}" type="presParOf" srcId="{25568096-3FB5-4B0B-872C-39AEB739D1B3}" destId="{63091EFD-0924-447E-967C-8A3930304495}" srcOrd="1" destOrd="0" presId="urn:microsoft.com/office/officeart/2005/8/layout/bProcess4"/>
    <dgm:cxn modelId="{486052DC-01D7-4589-A439-1D5D38CC3F5A}" type="presParOf" srcId="{EFDF7393-CB01-4E43-8194-E06BB16A1A16}" destId="{9F8E7C40-332A-4242-B826-F9AF5E010796}" srcOrd="27" destOrd="0" presId="urn:microsoft.com/office/officeart/2005/8/layout/bProcess4"/>
    <dgm:cxn modelId="{B7F9B27B-2754-4A33-90BF-91501EE345E8}" type="presParOf" srcId="{EFDF7393-CB01-4E43-8194-E06BB16A1A16}" destId="{F26DDB32-E2F7-41FF-8AB8-9BBB8F2F6799}" srcOrd="28" destOrd="0" presId="urn:microsoft.com/office/officeart/2005/8/layout/bProcess4"/>
    <dgm:cxn modelId="{EC1C53A0-192B-4669-A2C5-D2073DF23267}" type="presParOf" srcId="{F26DDB32-E2F7-41FF-8AB8-9BBB8F2F6799}" destId="{DA2F238A-827C-44DB-8F05-951AE3A6528B}" srcOrd="0" destOrd="0" presId="urn:microsoft.com/office/officeart/2005/8/layout/bProcess4"/>
    <dgm:cxn modelId="{F8FA42AA-7BB4-45AA-A4AC-85F69E447A9D}" type="presParOf" srcId="{F26DDB32-E2F7-41FF-8AB8-9BBB8F2F6799}" destId="{2B91A772-17ED-418D-B251-0A959B70BBEE}"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2D0579-E845-4792-9E9A-26F0E986A8C0}" type="doc">
      <dgm:prSet loTypeId="urn:microsoft.com/office/officeart/2005/8/layout/vList2" loCatId="list" qsTypeId="urn:microsoft.com/office/officeart/2005/8/quickstyle/simple5" qsCatId="simple" csTypeId="urn:microsoft.com/office/officeart/2005/8/colors/colorful1" csCatId="colorful"/>
      <dgm:spPr/>
      <dgm:t>
        <a:bodyPr/>
        <a:lstStyle/>
        <a:p>
          <a:endParaRPr lang="en-US"/>
        </a:p>
      </dgm:t>
    </dgm:pt>
    <dgm:pt modelId="{6D38AF5C-5831-4D6F-A176-B4893E38A720}">
      <dgm:prSet/>
      <dgm:spPr/>
      <dgm:t>
        <a:bodyPr/>
        <a:lstStyle/>
        <a:p>
          <a:r>
            <a:rPr lang="en-US"/>
            <a:t>Sources:</a:t>
          </a:r>
        </a:p>
      </dgm:t>
    </dgm:pt>
    <dgm:pt modelId="{402C5443-4D16-40BF-AD15-5DA47C24AB2F}" type="parTrans" cxnId="{D48E8466-39EF-4AEF-8475-E6A1C2ADA7B3}">
      <dgm:prSet/>
      <dgm:spPr/>
      <dgm:t>
        <a:bodyPr/>
        <a:lstStyle/>
        <a:p>
          <a:endParaRPr lang="en-US"/>
        </a:p>
      </dgm:t>
    </dgm:pt>
    <dgm:pt modelId="{5DC19E8F-A2CB-4305-A672-23B008BDD685}" type="sibTrans" cxnId="{D48E8466-39EF-4AEF-8475-E6A1C2ADA7B3}">
      <dgm:prSet/>
      <dgm:spPr/>
      <dgm:t>
        <a:bodyPr/>
        <a:lstStyle/>
        <a:p>
          <a:endParaRPr lang="en-US"/>
        </a:p>
      </dgm:t>
    </dgm:pt>
    <dgm:pt modelId="{37627E24-F8F1-4807-81E0-1B2FBB17653A}">
      <dgm:prSet/>
      <dgm:spPr/>
      <dgm:t>
        <a:bodyPr/>
        <a:lstStyle/>
        <a:p>
          <a:r>
            <a:rPr lang="en-US" dirty="0">
              <a:hlinkClick xmlns:r="http://schemas.openxmlformats.org/officeDocument/2006/relationships" r:id="rId1"/>
            </a:rPr>
            <a:t>Global Power Plant Database - Datasets - Data | World Resources Institute (wri.org)</a:t>
          </a:r>
          <a:endParaRPr lang="en-US" dirty="0"/>
        </a:p>
      </dgm:t>
    </dgm:pt>
    <dgm:pt modelId="{61058D8C-E045-40D3-80D3-00A9E1945216}" type="parTrans" cxnId="{0381BFBD-6761-48B8-AC6C-10A49A694B1E}">
      <dgm:prSet/>
      <dgm:spPr/>
      <dgm:t>
        <a:bodyPr/>
        <a:lstStyle/>
        <a:p>
          <a:endParaRPr lang="en-US"/>
        </a:p>
      </dgm:t>
    </dgm:pt>
    <dgm:pt modelId="{0DC02A64-360E-4ACD-859A-A76367141EAD}" type="sibTrans" cxnId="{0381BFBD-6761-48B8-AC6C-10A49A694B1E}">
      <dgm:prSet/>
      <dgm:spPr/>
      <dgm:t>
        <a:bodyPr/>
        <a:lstStyle/>
        <a:p>
          <a:endParaRPr lang="en-US"/>
        </a:p>
      </dgm:t>
    </dgm:pt>
    <dgm:pt modelId="{3EF37F6F-1681-4645-8AD7-A40CE4FBC059}">
      <dgm:prSet/>
      <dgm:spPr/>
      <dgm:t>
        <a:bodyPr/>
        <a:lstStyle/>
        <a:p>
          <a:r>
            <a:rPr lang="en-US" b="0" i="0" u="sng" dirty="0">
              <a:hlinkClick xmlns:r="http://schemas.openxmlformats.org/officeDocument/2006/relationships" r:id="rId2"/>
            </a:rPr>
            <a:t>https://data.un.org/</a:t>
          </a:r>
          <a:endParaRPr lang="en-US" dirty="0"/>
        </a:p>
      </dgm:t>
    </dgm:pt>
    <dgm:pt modelId="{297F974B-37A2-43A8-AFC9-3E338B38650D}" type="parTrans" cxnId="{420587B4-9471-4D99-AC13-B5771C1731E4}">
      <dgm:prSet/>
      <dgm:spPr/>
      <dgm:t>
        <a:bodyPr/>
        <a:lstStyle/>
        <a:p>
          <a:endParaRPr lang="en-US"/>
        </a:p>
      </dgm:t>
    </dgm:pt>
    <dgm:pt modelId="{DE18B26F-883C-47CD-97BE-FBB8F59DF943}" type="sibTrans" cxnId="{420587B4-9471-4D99-AC13-B5771C1731E4}">
      <dgm:prSet/>
      <dgm:spPr/>
      <dgm:t>
        <a:bodyPr/>
        <a:lstStyle/>
        <a:p>
          <a:endParaRPr lang="en-US"/>
        </a:p>
      </dgm:t>
    </dgm:pt>
    <dgm:pt modelId="{10A2BCF1-CCDA-4F94-8BC3-714987CDA81A}">
      <dgm:prSet/>
      <dgm:spPr/>
      <dgm:t>
        <a:bodyPr/>
        <a:lstStyle/>
        <a:p>
          <a:r>
            <a:rPr lang="en-US">
              <a:hlinkClick xmlns:r="http://schemas.openxmlformats.org/officeDocument/2006/relationships" r:id="rId3"/>
            </a:rPr>
            <a:t>Downloads | Energy economics | Home (bp.com)</a:t>
          </a:r>
          <a:endParaRPr lang="en-US"/>
        </a:p>
      </dgm:t>
    </dgm:pt>
    <dgm:pt modelId="{1928842B-1364-4481-A1C6-6F9925DC80FD}" type="parTrans" cxnId="{696D9667-9E94-4520-8CF5-5DF0D2448B3B}">
      <dgm:prSet/>
      <dgm:spPr/>
      <dgm:t>
        <a:bodyPr/>
        <a:lstStyle/>
        <a:p>
          <a:endParaRPr lang="en-US"/>
        </a:p>
      </dgm:t>
    </dgm:pt>
    <dgm:pt modelId="{BAAEF376-EA0A-46D7-885D-D72171F89602}" type="sibTrans" cxnId="{696D9667-9E94-4520-8CF5-5DF0D2448B3B}">
      <dgm:prSet/>
      <dgm:spPr/>
      <dgm:t>
        <a:bodyPr/>
        <a:lstStyle/>
        <a:p>
          <a:endParaRPr lang="en-US"/>
        </a:p>
      </dgm:t>
    </dgm:pt>
    <dgm:pt modelId="{77E7B81E-9A75-45A4-A3DC-386B2E3D91F6}" type="pres">
      <dgm:prSet presAssocID="{022D0579-E845-4792-9E9A-26F0E986A8C0}" presName="linear" presStyleCnt="0">
        <dgm:presLayoutVars>
          <dgm:animLvl val="lvl"/>
          <dgm:resizeHandles val="exact"/>
        </dgm:presLayoutVars>
      </dgm:prSet>
      <dgm:spPr/>
    </dgm:pt>
    <dgm:pt modelId="{E923DC73-2B25-42A9-8B89-B359D5AD12B7}" type="pres">
      <dgm:prSet presAssocID="{6D38AF5C-5831-4D6F-A176-B4893E38A720}" presName="parentText" presStyleLbl="node1" presStyleIdx="0" presStyleCnt="1">
        <dgm:presLayoutVars>
          <dgm:chMax val="0"/>
          <dgm:bulletEnabled val="1"/>
        </dgm:presLayoutVars>
      </dgm:prSet>
      <dgm:spPr/>
    </dgm:pt>
    <dgm:pt modelId="{CA440CA4-272B-48C8-B2F3-B1B8CFA020A7}" type="pres">
      <dgm:prSet presAssocID="{6D38AF5C-5831-4D6F-A176-B4893E38A720}" presName="childText" presStyleLbl="revTx" presStyleIdx="0" presStyleCnt="1">
        <dgm:presLayoutVars>
          <dgm:bulletEnabled val="1"/>
        </dgm:presLayoutVars>
      </dgm:prSet>
      <dgm:spPr/>
    </dgm:pt>
  </dgm:ptLst>
  <dgm:cxnLst>
    <dgm:cxn modelId="{DF724F0A-61F5-474C-A135-8AA50753E07B}" type="presOf" srcId="{37627E24-F8F1-4807-81E0-1B2FBB17653A}" destId="{CA440CA4-272B-48C8-B2F3-B1B8CFA020A7}" srcOrd="0" destOrd="0" presId="urn:microsoft.com/office/officeart/2005/8/layout/vList2"/>
    <dgm:cxn modelId="{D48E8466-39EF-4AEF-8475-E6A1C2ADA7B3}" srcId="{022D0579-E845-4792-9E9A-26F0E986A8C0}" destId="{6D38AF5C-5831-4D6F-A176-B4893E38A720}" srcOrd="0" destOrd="0" parTransId="{402C5443-4D16-40BF-AD15-5DA47C24AB2F}" sibTransId="{5DC19E8F-A2CB-4305-A672-23B008BDD685}"/>
    <dgm:cxn modelId="{696D9667-9E94-4520-8CF5-5DF0D2448B3B}" srcId="{6D38AF5C-5831-4D6F-A176-B4893E38A720}" destId="{10A2BCF1-CCDA-4F94-8BC3-714987CDA81A}" srcOrd="2" destOrd="0" parTransId="{1928842B-1364-4481-A1C6-6F9925DC80FD}" sibTransId="{BAAEF376-EA0A-46D7-885D-D72171F89602}"/>
    <dgm:cxn modelId="{9B3A7D49-B777-45CE-9855-B8F6C9E0E57A}" type="presOf" srcId="{3EF37F6F-1681-4645-8AD7-A40CE4FBC059}" destId="{CA440CA4-272B-48C8-B2F3-B1B8CFA020A7}" srcOrd="0" destOrd="1" presId="urn:microsoft.com/office/officeart/2005/8/layout/vList2"/>
    <dgm:cxn modelId="{FA2F916F-FA4C-4D4A-832B-E3ACBC193B95}" type="presOf" srcId="{022D0579-E845-4792-9E9A-26F0E986A8C0}" destId="{77E7B81E-9A75-45A4-A3DC-386B2E3D91F6}" srcOrd="0" destOrd="0" presId="urn:microsoft.com/office/officeart/2005/8/layout/vList2"/>
    <dgm:cxn modelId="{A1DF077F-A1CD-45FF-9CC7-D5FA52C83D84}" type="presOf" srcId="{6D38AF5C-5831-4D6F-A176-B4893E38A720}" destId="{E923DC73-2B25-42A9-8B89-B359D5AD12B7}" srcOrd="0" destOrd="0" presId="urn:microsoft.com/office/officeart/2005/8/layout/vList2"/>
    <dgm:cxn modelId="{420587B4-9471-4D99-AC13-B5771C1731E4}" srcId="{6D38AF5C-5831-4D6F-A176-B4893E38A720}" destId="{3EF37F6F-1681-4645-8AD7-A40CE4FBC059}" srcOrd="1" destOrd="0" parTransId="{297F974B-37A2-43A8-AFC9-3E338B38650D}" sibTransId="{DE18B26F-883C-47CD-97BE-FBB8F59DF943}"/>
    <dgm:cxn modelId="{0381BFBD-6761-48B8-AC6C-10A49A694B1E}" srcId="{6D38AF5C-5831-4D6F-A176-B4893E38A720}" destId="{37627E24-F8F1-4807-81E0-1B2FBB17653A}" srcOrd="0" destOrd="0" parTransId="{61058D8C-E045-40D3-80D3-00A9E1945216}" sibTransId="{0DC02A64-360E-4ACD-859A-A76367141EAD}"/>
    <dgm:cxn modelId="{E9FAA3F8-D936-420F-AFCF-C6725AA3EE6B}" type="presOf" srcId="{10A2BCF1-CCDA-4F94-8BC3-714987CDA81A}" destId="{CA440CA4-272B-48C8-B2F3-B1B8CFA020A7}" srcOrd="0" destOrd="2" presId="urn:microsoft.com/office/officeart/2005/8/layout/vList2"/>
    <dgm:cxn modelId="{191E854C-730B-47E5-866E-CD183E3781C8}" type="presParOf" srcId="{77E7B81E-9A75-45A4-A3DC-386B2E3D91F6}" destId="{E923DC73-2B25-42A9-8B89-B359D5AD12B7}" srcOrd="0" destOrd="0" presId="urn:microsoft.com/office/officeart/2005/8/layout/vList2"/>
    <dgm:cxn modelId="{28CB6934-3E8D-4AE4-BCCE-2AAA24CF1FBF}" type="presParOf" srcId="{77E7B81E-9A75-45A4-A3DC-386B2E3D91F6}" destId="{CA440CA4-272B-48C8-B2F3-B1B8CFA020A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3321BB-FCC2-422A-9B6C-74DE00C980F8}"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US"/>
        </a:p>
      </dgm:t>
    </dgm:pt>
    <dgm:pt modelId="{5AE85CEF-8DA1-4659-B925-22FB34B4412C}">
      <dgm:prSet/>
      <dgm:spPr/>
      <dgm:t>
        <a:bodyPr/>
        <a:lstStyle/>
        <a:p>
          <a:r>
            <a:rPr lang="en-US"/>
            <a:t>Facts:</a:t>
          </a:r>
        </a:p>
      </dgm:t>
    </dgm:pt>
    <dgm:pt modelId="{2BA01678-B2B5-4361-8843-2E5D50EFC36A}" type="parTrans" cxnId="{22CF9164-682A-4A0B-BACC-A2E45720180C}">
      <dgm:prSet/>
      <dgm:spPr/>
      <dgm:t>
        <a:bodyPr/>
        <a:lstStyle/>
        <a:p>
          <a:endParaRPr lang="en-US"/>
        </a:p>
      </dgm:t>
    </dgm:pt>
    <dgm:pt modelId="{64F6711F-7A63-4388-A179-C52F0EB50307}" type="sibTrans" cxnId="{22CF9164-682A-4A0B-BACC-A2E45720180C}">
      <dgm:prSet/>
      <dgm:spPr/>
      <dgm:t>
        <a:bodyPr/>
        <a:lstStyle/>
        <a:p>
          <a:endParaRPr lang="en-US"/>
        </a:p>
      </dgm:t>
    </dgm:pt>
    <dgm:pt modelId="{5A09086E-BD76-4A89-B00A-1A5FB5FCEC10}">
      <dgm:prSet/>
      <dgm:spPr/>
      <dgm:t>
        <a:bodyPr/>
        <a:lstStyle/>
        <a:p>
          <a:r>
            <a:rPr lang="en-US" dirty="0"/>
            <a:t>Cheap resource.</a:t>
          </a:r>
        </a:p>
      </dgm:t>
    </dgm:pt>
    <dgm:pt modelId="{3F8E6595-D15E-44EB-98F3-F3F6A1551905}" type="parTrans" cxnId="{FAE6349E-3D4A-4469-942E-803E6C0F2A52}">
      <dgm:prSet/>
      <dgm:spPr/>
      <dgm:t>
        <a:bodyPr/>
        <a:lstStyle/>
        <a:p>
          <a:endParaRPr lang="en-US"/>
        </a:p>
      </dgm:t>
    </dgm:pt>
    <dgm:pt modelId="{384E0121-8CF4-4F14-A4F6-8FE38AEADEA9}" type="sibTrans" cxnId="{FAE6349E-3D4A-4469-942E-803E6C0F2A52}">
      <dgm:prSet/>
      <dgm:spPr/>
      <dgm:t>
        <a:bodyPr/>
        <a:lstStyle/>
        <a:p>
          <a:endParaRPr lang="en-US"/>
        </a:p>
      </dgm:t>
    </dgm:pt>
    <dgm:pt modelId="{F9F27F69-EEA4-4B82-ADAD-42F3B35C5715}">
      <dgm:prSet/>
      <dgm:spPr/>
      <dgm:t>
        <a:bodyPr/>
        <a:lstStyle/>
        <a:p>
          <a:r>
            <a:rPr lang="en-US" dirty="0"/>
            <a:t>Surface mining or underground mining.</a:t>
          </a:r>
        </a:p>
      </dgm:t>
    </dgm:pt>
    <dgm:pt modelId="{5985FE09-18D4-4904-9E0F-1FB278277C72}" type="parTrans" cxnId="{3DC86542-BA6D-40AD-89FB-B8658914B305}">
      <dgm:prSet/>
      <dgm:spPr/>
      <dgm:t>
        <a:bodyPr/>
        <a:lstStyle/>
        <a:p>
          <a:endParaRPr lang="en-US"/>
        </a:p>
      </dgm:t>
    </dgm:pt>
    <dgm:pt modelId="{1EB2FCF8-81D9-4CEF-831C-2AC137E10AF2}" type="sibTrans" cxnId="{3DC86542-BA6D-40AD-89FB-B8658914B305}">
      <dgm:prSet/>
      <dgm:spPr/>
      <dgm:t>
        <a:bodyPr/>
        <a:lstStyle/>
        <a:p>
          <a:endParaRPr lang="en-US"/>
        </a:p>
      </dgm:t>
    </dgm:pt>
    <dgm:pt modelId="{A98114DA-56CD-46CE-8949-F1E440D9EEA7}">
      <dgm:prSet/>
      <dgm:spPr/>
      <dgm:t>
        <a:bodyPr/>
        <a:lstStyle/>
        <a:p>
          <a:r>
            <a:rPr lang="en-US"/>
            <a:t>Provides steam and power needed to mass-produce items, generate electricity, generate heat, fuel steamships, fuel steel industry.</a:t>
          </a:r>
        </a:p>
      </dgm:t>
    </dgm:pt>
    <dgm:pt modelId="{279405CB-5DA3-4DEF-A801-500A262CE178}" type="parTrans" cxnId="{601C3B69-85FC-4B90-BCD1-CCB73580B21B}">
      <dgm:prSet/>
      <dgm:spPr/>
      <dgm:t>
        <a:bodyPr/>
        <a:lstStyle/>
        <a:p>
          <a:endParaRPr lang="en-US"/>
        </a:p>
      </dgm:t>
    </dgm:pt>
    <dgm:pt modelId="{75FDB8E5-1D31-4468-9C93-1B871A590F65}" type="sibTrans" cxnId="{601C3B69-85FC-4B90-BCD1-CCB73580B21B}">
      <dgm:prSet/>
      <dgm:spPr/>
      <dgm:t>
        <a:bodyPr/>
        <a:lstStyle/>
        <a:p>
          <a:endParaRPr lang="en-US"/>
        </a:p>
      </dgm:t>
    </dgm:pt>
    <dgm:pt modelId="{1424A53B-FD3E-4927-8119-CBEA70AB4667}">
      <dgm:prSet/>
      <dgm:spPr/>
      <dgm:t>
        <a:bodyPr/>
        <a:lstStyle/>
        <a:p>
          <a:r>
            <a:rPr lang="en-US"/>
            <a:t>Emits CO2, SO2 (in U.S. generates 42% mercury emissions and 2/3 SO2 – contributing to acid rain and particulate matter).</a:t>
          </a:r>
        </a:p>
      </dgm:t>
    </dgm:pt>
    <dgm:pt modelId="{F60391D7-BEB4-4A9E-B7F9-C8AABD354B37}" type="parTrans" cxnId="{1D6E0616-C4AD-4303-8965-CF1C93FC790A}">
      <dgm:prSet/>
      <dgm:spPr/>
      <dgm:t>
        <a:bodyPr/>
        <a:lstStyle/>
        <a:p>
          <a:endParaRPr lang="en-US"/>
        </a:p>
      </dgm:t>
    </dgm:pt>
    <dgm:pt modelId="{D076B594-434C-4AF1-9121-9C7028C28464}" type="sibTrans" cxnId="{1D6E0616-C4AD-4303-8965-CF1C93FC790A}">
      <dgm:prSet/>
      <dgm:spPr/>
      <dgm:t>
        <a:bodyPr/>
        <a:lstStyle/>
        <a:p>
          <a:endParaRPr lang="en-US"/>
        </a:p>
      </dgm:t>
    </dgm:pt>
    <dgm:pt modelId="{1640B2D6-4993-43A0-9043-B0D8B69D6BEA}" type="pres">
      <dgm:prSet presAssocID="{E13321BB-FCC2-422A-9B6C-74DE00C980F8}" presName="linear" presStyleCnt="0">
        <dgm:presLayoutVars>
          <dgm:animLvl val="lvl"/>
          <dgm:resizeHandles val="exact"/>
        </dgm:presLayoutVars>
      </dgm:prSet>
      <dgm:spPr/>
    </dgm:pt>
    <dgm:pt modelId="{564A0F35-06D0-45B5-A82D-A0D5D715B213}" type="pres">
      <dgm:prSet presAssocID="{5AE85CEF-8DA1-4659-B925-22FB34B4412C}" presName="parentText" presStyleLbl="node1" presStyleIdx="0" presStyleCnt="1">
        <dgm:presLayoutVars>
          <dgm:chMax val="0"/>
          <dgm:bulletEnabled val="1"/>
        </dgm:presLayoutVars>
      </dgm:prSet>
      <dgm:spPr/>
    </dgm:pt>
    <dgm:pt modelId="{3E451802-2281-498C-9FED-FE9FFB9D5E44}" type="pres">
      <dgm:prSet presAssocID="{5AE85CEF-8DA1-4659-B925-22FB34B4412C}" presName="childText" presStyleLbl="revTx" presStyleIdx="0" presStyleCnt="1">
        <dgm:presLayoutVars>
          <dgm:bulletEnabled val="1"/>
        </dgm:presLayoutVars>
      </dgm:prSet>
      <dgm:spPr/>
    </dgm:pt>
  </dgm:ptLst>
  <dgm:cxnLst>
    <dgm:cxn modelId="{1D6E0616-C4AD-4303-8965-CF1C93FC790A}" srcId="{5AE85CEF-8DA1-4659-B925-22FB34B4412C}" destId="{1424A53B-FD3E-4927-8119-CBEA70AB4667}" srcOrd="3" destOrd="0" parTransId="{F60391D7-BEB4-4A9E-B7F9-C8AABD354B37}" sibTransId="{D076B594-434C-4AF1-9121-9C7028C28464}"/>
    <dgm:cxn modelId="{3DC86542-BA6D-40AD-89FB-B8658914B305}" srcId="{5AE85CEF-8DA1-4659-B925-22FB34B4412C}" destId="{F9F27F69-EEA4-4B82-ADAD-42F3B35C5715}" srcOrd="1" destOrd="0" parTransId="{5985FE09-18D4-4904-9E0F-1FB278277C72}" sibTransId="{1EB2FCF8-81D9-4CEF-831C-2AC137E10AF2}"/>
    <dgm:cxn modelId="{22CF9164-682A-4A0B-BACC-A2E45720180C}" srcId="{E13321BB-FCC2-422A-9B6C-74DE00C980F8}" destId="{5AE85CEF-8DA1-4659-B925-22FB34B4412C}" srcOrd="0" destOrd="0" parTransId="{2BA01678-B2B5-4361-8843-2E5D50EFC36A}" sibTransId="{64F6711F-7A63-4388-A179-C52F0EB50307}"/>
    <dgm:cxn modelId="{601C3B69-85FC-4B90-BCD1-CCB73580B21B}" srcId="{5AE85CEF-8DA1-4659-B925-22FB34B4412C}" destId="{A98114DA-56CD-46CE-8949-F1E440D9EEA7}" srcOrd="2" destOrd="0" parTransId="{279405CB-5DA3-4DEF-A801-500A262CE178}" sibTransId="{75FDB8E5-1D31-4468-9C93-1B871A590F65}"/>
    <dgm:cxn modelId="{15FBE577-040D-469B-9591-37749388E51C}" type="presOf" srcId="{5A09086E-BD76-4A89-B00A-1A5FB5FCEC10}" destId="{3E451802-2281-498C-9FED-FE9FFB9D5E44}" srcOrd="0" destOrd="0" presId="urn:microsoft.com/office/officeart/2005/8/layout/vList2"/>
    <dgm:cxn modelId="{FAE6349E-3D4A-4469-942E-803E6C0F2A52}" srcId="{5AE85CEF-8DA1-4659-B925-22FB34B4412C}" destId="{5A09086E-BD76-4A89-B00A-1A5FB5FCEC10}" srcOrd="0" destOrd="0" parTransId="{3F8E6595-D15E-44EB-98F3-F3F6A1551905}" sibTransId="{384E0121-8CF4-4F14-A4F6-8FE38AEADEA9}"/>
    <dgm:cxn modelId="{E703AEB1-0142-4597-9852-49F577818A9B}" type="presOf" srcId="{E13321BB-FCC2-422A-9B6C-74DE00C980F8}" destId="{1640B2D6-4993-43A0-9043-B0D8B69D6BEA}" srcOrd="0" destOrd="0" presId="urn:microsoft.com/office/officeart/2005/8/layout/vList2"/>
    <dgm:cxn modelId="{923A0FB6-7388-4331-80F6-F7EE3A19E894}" type="presOf" srcId="{1424A53B-FD3E-4927-8119-CBEA70AB4667}" destId="{3E451802-2281-498C-9FED-FE9FFB9D5E44}" srcOrd="0" destOrd="3" presId="urn:microsoft.com/office/officeart/2005/8/layout/vList2"/>
    <dgm:cxn modelId="{920A72DB-5B2F-492A-9157-9E7016F7D93B}" type="presOf" srcId="{A98114DA-56CD-46CE-8949-F1E440D9EEA7}" destId="{3E451802-2281-498C-9FED-FE9FFB9D5E44}" srcOrd="0" destOrd="2" presId="urn:microsoft.com/office/officeart/2005/8/layout/vList2"/>
    <dgm:cxn modelId="{E6C967EB-4FB0-4D8D-A9DA-F51F166CC6EE}" type="presOf" srcId="{F9F27F69-EEA4-4B82-ADAD-42F3B35C5715}" destId="{3E451802-2281-498C-9FED-FE9FFB9D5E44}" srcOrd="0" destOrd="1" presId="urn:microsoft.com/office/officeart/2005/8/layout/vList2"/>
    <dgm:cxn modelId="{34CD7DF6-FB83-45F0-BA7F-23892F124E68}" type="presOf" srcId="{5AE85CEF-8DA1-4659-B925-22FB34B4412C}" destId="{564A0F35-06D0-45B5-A82D-A0D5D715B213}" srcOrd="0" destOrd="0" presId="urn:microsoft.com/office/officeart/2005/8/layout/vList2"/>
    <dgm:cxn modelId="{7007B1B8-B6C0-423E-AE6A-C423CC59D3F4}" type="presParOf" srcId="{1640B2D6-4993-43A0-9043-B0D8B69D6BEA}" destId="{564A0F35-06D0-45B5-A82D-A0D5D715B213}" srcOrd="0" destOrd="0" presId="urn:microsoft.com/office/officeart/2005/8/layout/vList2"/>
    <dgm:cxn modelId="{4506FFA8-445D-4514-AE3B-EEA7C82016E3}" type="presParOf" srcId="{1640B2D6-4993-43A0-9043-B0D8B69D6BEA}" destId="{3E451802-2281-498C-9FED-FE9FFB9D5E4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2FFB80-3DD6-400F-AAD1-E7138918671B}" type="doc">
      <dgm:prSet loTypeId="urn:microsoft.com/office/officeart/2016/7/layout/VerticalHollowActionList" loCatId="List" qsTypeId="urn:microsoft.com/office/officeart/2005/8/quickstyle/simple2" qsCatId="simple" csTypeId="urn:microsoft.com/office/officeart/2005/8/colors/accent3_2" csCatId="accent3" phldr="1"/>
      <dgm:spPr/>
      <dgm:t>
        <a:bodyPr/>
        <a:lstStyle/>
        <a:p>
          <a:endParaRPr lang="en-US"/>
        </a:p>
      </dgm:t>
    </dgm:pt>
    <dgm:pt modelId="{B7013B6E-30C9-4845-8C9B-5C1F86EF7045}">
      <dgm:prSet/>
      <dgm:spPr/>
      <dgm:t>
        <a:bodyPr/>
        <a:lstStyle/>
        <a:p>
          <a:r>
            <a:rPr lang="en-US" dirty="0" err="1"/>
            <a:t>Gwh</a:t>
          </a:r>
          <a:r>
            <a:rPr lang="en-US" dirty="0"/>
            <a:t> for 2017</a:t>
          </a:r>
        </a:p>
      </dgm:t>
    </dgm:pt>
    <dgm:pt modelId="{8AB7F0A4-1D15-4381-A750-FED71AE1D13F}" type="parTrans" cxnId="{3D7E185A-C96D-4574-B86A-4E46E10E17FB}">
      <dgm:prSet/>
      <dgm:spPr/>
      <dgm:t>
        <a:bodyPr/>
        <a:lstStyle/>
        <a:p>
          <a:endParaRPr lang="en-US"/>
        </a:p>
      </dgm:t>
    </dgm:pt>
    <dgm:pt modelId="{9CA12762-F04B-45EE-8C0F-BE4932DF18B6}" type="sibTrans" cxnId="{3D7E185A-C96D-4574-B86A-4E46E10E17FB}">
      <dgm:prSet/>
      <dgm:spPr/>
      <dgm:t>
        <a:bodyPr/>
        <a:lstStyle/>
        <a:p>
          <a:endParaRPr lang="en-US"/>
        </a:p>
      </dgm:t>
    </dgm:pt>
    <dgm:pt modelId="{1816CA96-1F42-4BAA-943A-B1E89B9F683B}">
      <dgm:prSet/>
      <dgm:spPr/>
      <dgm:t>
        <a:bodyPr/>
        <a:lstStyle/>
        <a:p>
          <a:r>
            <a:rPr lang="en-US"/>
            <a:t>Top 6 Countries w/ highest est. gen. gwh for 2017: Taiwan, South Korea, South Africa, Malaysia, Israel, Mexico</a:t>
          </a:r>
        </a:p>
      </dgm:t>
    </dgm:pt>
    <dgm:pt modelId="{5CE14C73-717B-41DB-B5FF-1EAB4F06193D}" type="parTrans" cxnId="{6E392DC7-C3F0-4E49-BE8A-D80B907ED667}">
      <dgm:prSet/>
      <dgm:spPr/>
      <dgm:t>
        <a:bodyPr/>
        <a:lstStyle/>
        <a:p>
          <a:endParaRPr lang="en-US"/>
        </a:p>
      </dgm:t>
    </dgm:pt>
    <dgm:pt modelId="{5F966D43-B317-4C86-84E6-C42CC78D0A5D}" type="sibTrans" cxnId="{6E392DC7-C3F0-4E49-BE8A-D80B907ED667}">
      <dgm:prSet/>
      <dgm:spPr/>
      <dgm:t>
        <a:bodyPr/>
        <a:lstStyle/>
        <a:p>
          <a:endParaRPr lang="en-US"/>
        </a:p>
      </dgm:t>
    </dgm:pt>
    <dgm:pt modelId="{7B618227-BFC2-4C6E-9A46-C5A251153337}">
      <dgm:prSet/>
      <dgm:spPr/>
      <dgm:t>
        <a:bodyPr/>
        <a:lstStyle/>
        <a:p>
          <a:r>
            <a:rPr lang="en-US" dirty="0"/>
            <a:t>Coal</a:t>
          </a:r>
          <a:r>
            <a:rPr lang="en-US" baseline="0" dirty="0"/>
            <a:t> Reserves</a:t>
          </a:r>
          <a:endParaRPr lang="en-US" dirty="0"/>
        </a:p>
      </dgm:t>
    </dgm:pt>
    <dgm:pt modelId="{C2FCA707-115F-4874-8C6B-6ABA0021F5A6}" type="parTrans" cxnId="{FA14ED44-F287-4859-85FF-29F7E3DEC3E4}">
      <dgm:prSet/>
      <dgm:spPr/>
      <dgm:t>
        <a:bodyPr/>
        <a:lstStyle/>
        <a:p>
          <a:endParaRPr lang="en-US"/>
        </a:p>
      </dgm:t>
    </dgm:pt>
    <dgm:pt modelId="{11E350F4-0B1A-4C85-8006-B943F4B652A6}" type="sibTrans" cxnId="{FA14ED44-F287-4859-85FF-29F7E3DEC3E4}">
      <dgm:prSet/>
      <dgm:spPr/>
      <dgm:t>
        <a:bodyPr/>
        <a:lstStyle/>
        <a:p>
          <a:endParaRPr lang="en-US"/>
        </a:p>
      </dgm:t>
    </dgm:pt>
    <dgm:pt modelId="{31E9A6CE-D936-4371-BBE7-ACEE7F1F566B}">
      <dgm:prSet/>
      <dgm:spPr/>
      <dgm:t>
        <a:bodyPr/>
        <a:lstStyle/>
        <a:p>
          <a:r>
            <a:rPr lang="en-US"/>
            <a:t>Top 5 countries w/ most coal reserves: US, Russian Federation, Australia, China</a:t>
          </a:r>
        </a:p>
      </dgm:t>
    </dgm:pt>
    <dgm:pt modelId="{EAAC00CC-E5BC-4C50-9C3E-B7D21817705A}" type="parTrans" cxnId="{2CA35461-3015-47AE-B796-04CD9063D0C2}">
      <dgm:prSet/>
      <dgm:spPr/>
      <dgm:t>
        <a:bodyPr/>
        <a:lstStyle/>
        <a:p>
          <a:endParaRPr lang="en-US"/>
        </a:p>
      </dgm:t>
    </dgm:pt>
    <dgm:pt modelId="{9E222D6D-4BFA-4C3E-92F9-5C148F89120E}" type="sibTrans" cxnId="{2CA35461-3015-47AE-B796-04CD9063D0C2}">
      <dgm:prSet/>
      <dgm:spPr/>
      <dgm:t>
        <a:bodyPr/>
        <a:lstStyle/>
        <a:p>
          <a:endParaRPr lang="en-US"/>
        </a:p>
      </dgm:t>
    </dgm:pt>
    <dgm:pt modelId="{1B2C4A58-E18E-447C-BDC8-928130DE8878}">
      <dgm:prSet/>
      <dgm:spPr/>
      <dgm:t>
        <a:bodyPr/>
        <a:lstStyle/>
        <a:p>
          <a:r>
            <a:rPr lang="en-US" dirty="0"/>
            <a:t>Coal Production</a:t>
          </a:r>
        </a:p>
      </dgm:t>
    </dgm:pt>
    <dgm:pt modelId="{78D8476D-504F-459D-9144-7BEC53CEADAD}" type="parTrans" cxnId="{B84A5E98-CB1C-4FDB-ACAE-CA9730AB49E1}">
      <dgm:prSet/>
      <dgm:spPr/>
      <dgm:t>
        <a:bodyPr/>
        <a:lstStyle/>
        <a:p>
          <a:endParaRPr lang="en-US"/>
        </a:p>
      </dgm:t>
    </dgm:pt>
    <dgm:pt modelId="{15F565C7-EFE5-4F14-93DA-F852F7436413}" type="sibTrans" cxnId="{B84A5E98-CB1C-4FDB-ACAE-CA9730AB49E1}">
      <dgm:prSet/>
      <dgm:spPr/>
      <dgm:t>
        <a:bodyPr/>
        <a:lstStyle/>
        <a:p>
          <a:endParaRPr lang="en-US"/>
        </a:p>
      </dgm:t>
    </dgm:pt>
    <dgm:pt modelId="{F1267758-220F-41C6-8398-B3235353C8E1}">
      <dgm:prSet/>
      <dgm:spPr/>
      <dgm:t>
        <a:bodyPr/>
        <a:lstStyle/>
        <a:p>
          <a:r>
            <a:rPr lang="en-US" dirty="0"/>
            <a:t>China held top coal producer for 27 years. US is second. </a:t>
          </a:r>
        </a:p>
      </dgm:t>
    </dgm:pt>
    <dgm:pt modelId="{7729D10A-583B-4ABD-A5AE-EC4EF7174ECB}" type="parTrans" cxnId="{44C1FE65-F804-4056-B1F0-A366B478C455}">
      <dgm:prSet/>
      <dgm:spPr/>
      <dgm:t>
        <a:bodyPr/>
        <a:lstStyle/>
        <a:p>
          <a:endParaRPr lang="en-US"/>
        </a:p>
      </dgm:t>
    </dgm:pt>
    <dgm:pt modelId="{E6D383D6-3177-4CC7-83EB-21496BAAE7ED}" type="sibTrans" cxnId="{44C1FE65-F804-4056-B1F0-A366B478C455}">
      <dgm:prSet/>
      <dgm:spPr/>
      <dgm:t>
        <a:bodyPr/>
        <a:lstStyle/>
        <a:p>
          <a:endParaRPr lang="en-US"/>
        </a:p>
      </dgm:t>
    </dgm:pt>
    <dgm:pt modelId="{477CFF7F-D63E-476A-A3C3-2350FADD20BF}">
      <dgm:prSet/>
      <dgm:spPr/>
      <dgm:t>
        <a:bodyPr/>
        <a:lstStyle/>
        <a:p>
          <a:r>
            <a:rPr lang="en-US" dirty="0"/>
            <a:t>Coal Consumption</a:t>
          </a:r>
        </a:p>
      </dgm:t>
    </dgm:pt>
    <dgm:pt modelId="{6DEDD550-D42F-4119-8B31-9E8EE1688029}" type="parTrans" cxnId="{1217FFBE-96DC-4828-88D7-2D7419EC16DE}">
      <dgm:prSet/>
      <dgm:spPr/>
      <dgm:t>
        <a:bodyPr/>
        <a:lstStyle/>
        <a:p>
          <a:endParaRPr lang="en-US"/>
        </a:p>
      </dgm:t>
    </dgm:pt>
    <dgm:pt modelId="{BA29FEEE-7C05-4A6F-9212-2378F68ADC82}" type="sibTrans" cxnId="{1217FFBE-96DC-4828-88D7-2D7419EC16DE}">
      <dgm:prSet/>
      <dgm:spPr/>
      <dgm:t>
        <a:bodyPr/>
        <a:lstStyle/>
        <a:p>
          <a:endParaRPr lang="en-US"/>
        </a:p>
      </dgm:t>
    </dgm:pt>
    <dgm:pt modelId="{B331F9FD-E967-448F-BDBB-6C549C4BA5EE}">
      <dgm:prSet/>
      <dgm:spPr/>
      <dgm:t>
        <a:bodyPr/>
        <a:lstStyle/>
        <a:p>
          <a:r>
            <a:rPr lang="en-US" dirty="0"/>
            <a:t>China is 1st place, US 2nd place.</a:t>
          </a:r>
        </a:p>
      </dgm:t>
    </dgm:pt>
    <dgm:pt modelId="{2C225193-1D5F-4D07-B657-D67C8D048109}" type="parTrans" cxnId="{0D737B2B-A633-4D30-8002-9A7F9DC8AB38}">
      <dgm:prSet/>
      <dgm:spPr/>
      <dgm:t>
        <a:bodyPr/>
        <a:lstStyle/>
        <a:p>
          <a:endParaRPr lang="en-US"/>
        </a:p>
      </dgm:t>
    </dgm:pt>
    <dgm:pt modelId="{8BE2492E-4B1C-4F11-9568-E7C70317FE97}" type="sibTrans" cxnId="{0D737B2B-A633-4D30-8002-9A7F9DC8AB38}">
      <dgm:prSet/>
      <dgm:spPr/>
      <dgm:t>
        <a:bodyPr/>
        <a:lstStyle/>
        <a:p>
          <a:endParaRPr lang="en-US"/>
        </a:p>
      </dgm:t>
    </dgm:pt>
    <dgm:pt modelId="{73936615-B868-49EC-8388-3B13D4537890}" type="pres">
      <dgm:prSet presAssocID="{E82FFB80-3DD6-400F-AAD1-E7138918671B}" presName="Name0" presStyleCnt="0">
        <dgm:presLayoutVars>
          <dgm:dir/>
          <dgm:animLvl val="lvl"/>
          <dgm:resizeHandles val="exact"/>
        </dgm:presLayoutVars>
      </dgm:prSet>
      <dgm:spPr/>
    </dgm:pt>
    <dgm:pt modelId="{8219A6AC-01B1-4337-885F-864730A7CAB5}" type="pres">
      <dgm:prSet presAssocID="{B7013B6E-30C9-4845-8C9B-5C1F86EF7045}" presName="linNode" presStyleCnt="0"/>
      <dgm:spPr/>
    </dgm:pt>
    <dgm:pt modelId="{DF6E8DFE-CCE2-4E5C-A470-603A5273AEF1}" type="pres">
      <dgm:prSet presAssocID="{B7013B6E-30C9-4845-8C9B-5C1F86EF7045}" presName="parentText" presStyleLbl="solidFgAcc1" presStyleIdx="0" presStyleCnt="4">
        <dgm:presLayoutVars>
          <dgm:chMax val="1"/>
          <dgm:bulletEnabled/>
        </dgm:presLayoutVars>
      </dgm:prSet>
      <dgm:spPr/>
    </dgm:pt>
    <dgm:pt modelId="{17F0A428-57B2-4874-8F5D-FF270198B5C0}" type="pres">
      <dgm:prSet presAssocID="{B7013B6E-30C9-4845-8C9B-5C1F86EF7045}" presName="descendantText" presStyleLbl="alignNode1" presStyleIdx="0" presStyleCnt="4">
        <dgm:presLayoutVars>
          <dgm:bulletEnabled/>
        </dgm:presLayoutVars>
      </dgm:prSet>
      <dgm:spPr/>
    </dgm:pt>
    <dgm:pt modelId="{13F01334-EFCB-44A9-A9BD-B8329872C927}" type="pres">
      <dgm:prSet presAssocID="{9CA12762-F04B-45EE-8C0F-BE4932DF18B6}" presName="sp" presStyleCnt="0"/>
      <dgm:spPr/>
    </dgm:pt>
    <dgm:pt modelId="{50370F1D-8248-4578-B84B-5A6C36E71B80}" type="pres">
      <dgm:prSet presAssocID="{7B618227-BFC2-4C6E-9A46-C5A251153337}" presName="linNode" presStyleCnt="0"/>
      <dgm:spPr/>
    </dgm:pt>
    <dgm:pt modelId="{65A3594C-4A9E-4E1A-8B64-BF80476498A4}" type="pres">
      <dgm:prSet presAssocID="{7B618227-BFC2-4C6E-9A46-C5A251153337}" presName="parentText" presStyleLbl="solidFgAcc1" presStyleIdx="1" presStyleCnt="4">
        <dgm:presLayoutVars>
          <dgm:chMax val="1"/>
          <dgm:bulletEnabled/>
        </dgm:presLayoutVars>
      </dgm:prSet>
      <dgm:spPr/>
    </dgm:pt>
    <dgm:pt modelId="{ECB3C0C9-A6AF-49D5-BEBE-58F634CF5D4C}" type="pres">
      <dgm:prSet presAssocID="{7B618227-BFC2-4C6E-9A46-C5A251153337}" presName="descendantText" presStyleLbl="alignNode1" presStyleIdx="1" presStyleCnt="4">
        <dgm:presLayoutVars>
          <dgm:bulletEnabled/>
        </dgm:presLayoutVars>
      </dgm:prSet>
      <dgm:spPr/>
    </dgm:pt>
    <dgm:pt modelId="{716A4889-107B-434F-9109-AD1C01BBA41F}" type="pres">
      <dgm:prSet presAssocID="{11E350F4-0B1A-4C85-8006-B943F4B652A6}" presName="sp" presStyleCnt="0"/>
      <dgm:spPr/>
    </dgm:pt>
    <dgm:pt modelId="{419B0DEE-1604-4271-B148-5DF1F90FA3DC}" type="pres">
      <dgm:prSet presAssocID="{1B2C4A58-E18E-447C-BDC8-928130DE8878}" presName="linNode" presStyleCnt="0"/>
      <dgm:spPr/>
    </dgm:pt>
    <dgm:pt modelId="{C218EF55-B0CA-4DA7-B757-A4B7564F6C29}" type="pres">
      <dgm:prSet presAssocID="{1B2C4A58-E18E-447C-BDC8-928130DE8878}" presName="parentText" presStyleLbl="solidFgAcc1" presStyleIdx="2" presStyleCnt="4">
        <dgm:presLayoutVars>
          <dgm:chMax val="1"/>
          <dgm:bulletEnabled/>
        </dgm:presLayoutVars>
      </dgm:prSet>
      <dgm:spPr/>
    </dgm:pt>
    <dgm:pt modelId="{F1D8D61E-0601-4539-B435-3B7CE4EDD3C9}" type="pres">
      <dgm:prSet presAssocID="{1B2C4A58-E18E-447C-BDC8-928130DE8878}" presName="descendantText" presStyleLbl="alignNode1" presStyleIdx="2" presStyleCnt="4">
        <dgm:presLayoutVars>
          <dgm:bulletEnabled/>
        </dgm:presLayoutVars>
      </dgm:prSet>
      <dgm:spPr/>
    </dgm:pt>
    <dgm:pt modelId="{586A676A-5BF7-4770-8D24-CB1DEC7B8E62}" type="pres">
      <dgm:prSet presAssocID="{15F565C7-EFE5-4F14-93DA-F852F7436413}" presName="sp" presStyleCnt="0"/>
      <dgm:spPr/>
    </dgm:pt>
    <dgm:pt modelId="{B0F1C650-9A8C-45A6-A589-304E6E894F7D}" type="pres">
      <dgm:prSet presAssocID="{477CFF7F-D63E-476A-A3C3-2350FADD20BF}" presName="linNode" presStyleCnt="0"/>
      <dgm:spPr/>
    </dgm:pt>
    <dgm:pt modelId="{4039C8FB-9230-47A0-8F6D-EDC39B92C3F7}" type="pres">
      <dgm:prSet presAssocID="{477CFF7F-D63E-476A-A3C3-2350FADD20BF}" presName="parentText" presStyleLbl="solidFgAcc1" presStyleIdx="3" presStyleCnt="4">
        <dgm:presLayoutVars>
          <dgm:chMax val="1"/>
          <dgm:bulletEnabled/>
        </dgm:presLayoutVars>
      </dgm:prSet>
      <dgm:spPr/>
    </dgm:pt>
    <dgm:pt modelId="{7D319F1F-327B-456D-B176-16815F922228}" type="pres">
      <dgm:prSet presAssocID="{477CFF7F-D63E-476A-A3C3-2350FADD20BF}" presName="descendantText" presStyleLbl="alignNode1" presStyleIdx="3" presStyleCnt="4">
        <dgm:presLayoutVars>
          <dgm:bulletEnabled/>
        </dgm:presLayoutVars>
      </dgm:prSet>
      <dgm:spPr/>
    </dgm:pt>
  </dgm:ptLst>
  <dgm:cxnLst>
    <dgm:cxn modelId="{B48FE20E-01B0-4537-9B19-53522DDE812D}" type="presOf" srcId="{31E9A6CE-D936-4371-BBE7-ACEE7F1F566B}" destId="{ECB3C0C9-A6AF-49D5-BEBE-58F634CF5D4C}" srcOrd="0" destOrd="0" presId="urn:microsoft.com/office/officeart/2016/7/layout/VerticalHollowActionList"/>
    <dgm:cxn modelId="{0D737B2B-A633-4D30-8002-9A7F9DC8AB38}" srcId="{477CFF7F-D63E-476A-A3C3-2350FADD20BF}" destId="{B331F9FD-E967-448F-BDBB-6C549C4BA5EE}" srcOrd="0" destOrd="0" parTransId="{2C225193-1D5F-4D07-B657-D67C8D048109}" sibTransId="{8BE2492E-4B1C-4F11-9568-E7C70317FE97}"/>
    <dgm:cxn modelId="{C600643E-D436-475A-896D-9EB2F4E3EBC6}" type="presOf" srcId="{F1267758-220F-41C6-8398-B3235353C8E1}" destId="{F1D8D61E-0601-4539-B435-3B7CE4EDD3C9}" srcOrd="0" destOrd="0" presId="urn:microsoft.com/office/officeart/2016/7/layout/VerticalHollowActionList"/>
    <dgm:cxn modelId="{FE95BB5D-5439-4C1D-B595-68501A689AF4}" type="presOf" srcId="{E82FFB80-3DD6-400F-AAD1-E7138918671B}" destId="{73936615-B868-49EC-8388-3B13D4537890}" srcOrd="0" destOrd="0" presId="urn:microsoft.com/office/officeart/2016/7/layout/VerticalHollowActionList"/>
    <dgm:cxn modelId="{2CA35461-3015-47AE-B796-04CD9063D0C2}" srcId="{7B618227-BFC2-4C6E-9A46-C5A251153337}" destId="{31E9A6CE-D936-4371-BBE7-ACEE7F1F566B}" srcOrd="0" destOrd="0" parTransId="{EAAC00CC-E5BC-4C50-9C3E-B7D21817705A}" sibTransId="{9E222D6D-4BFA-4C3E-92F9-5C148F89120E}"/>
    <dgm:cxn modelId="{FA14ED44-F287-4859-85FF-29F7E3DEC3E4}" srcId="{E82FFB80-3DD6-400F-AAD1-E7138918671B}" destId="{7B618227-BFC2-4C6E-9A46-C5A251153337}" srcOrd="1" destOrd="0" parTransId="{C2FCA707-115F-4874-8C6B-6ABA0021F5A6}" sibTransId="{11E350F4-0B1A-4C85-8006-B943F4B652A6}"/>
    <dgm:cxn modelId="{44C1FE65-F804-4056-B1F0-A366B478C455}" srcId="{1B2C4A58-E18E-447C-BDC8-928130DE8878}" destId="{F1267758-220F-41C6-8398-B3235353C8E1}" srcOrd="0" destOrd="0" parTransId="{7729D10A-583B-4ABD-A5AE-EC4EF7174ECB}" sibTransId="{E6D383D6-3177-4CC7-83EB-21496BAAE7ED}"/>
    <dgm:cxn modelId="{2D662E6D-30DB-43AB-899C-67F12F8DDB0B}" type="presOf" srcId="{B331F9FD-E967-448F-BDBB-6C549C4BA5EE}" destId="{7D319F1F-327B-456D-B176-16815F922228}" srcOrd="0" destOrd="0" presId="urn:microsoft.com/office/officeart/2016/7/layout/VerticalHollowActionList"/>
    <dgm:cxn modelId="{93F81F71-9AA9-42D0-8306-6902122872A1}" type="presOf" srcId="{1B2C4A58-E18E-447C-BDC8-928130DE8878}" destId="{C218EF55-B0CA-4DA7-B757-A4B7564F6C29}" srcOrd="0" destOrd="0" presId="urn:microsoft.com/office/officeart/2016/7/layout/VerticalHollowActionList"/>
    <dgm:cxn modelId="{3D7E185A-C96D-4574-B86A-4E46E10E17FB}" srcId="{E82FFB80-3DD6-400F-AAD1-E7138918671B}" destId="{B7013B6E-30C9-4845-8C9B-5C1F86EF7045}" srcOrd="0" destOrd="0" parTransId="{8AB7F0A4-1D15-4381-A750-FED71AE1D13F}" sibTransId="{9CA12762-F04B-45EE-8C0F-BE4932DF18B6}"/>
    <dgm:cxn modelId="{B84A5E98-CB1C-4FDB-ACAE-CA9730AB49E1}" srcId="{E82FFB80-3DD6-400F-AAD1-E7138918671B}" destId="{1B2C4A58-E18E-447C-BDC8-928130DE8878}" srcOrd="2" destOrd="0" parTransId="{78D8476D-504F-459D-9144-7BEC53CEADAD}" sibTransId="{15F565C7-EFE5-4F14-93DA-F852F7436413}"/>
    <dgm:cxn modelId="{FB9460AE-9B72-49A5-9941-95CB86BD2ADB}" type="presOf" srcId="{477CFF7F-D63E-476A-A3C3-2350FADD20BF}" destId="{4039C8FB-9230-47A0-8F6D-EDC39B92C3F7}" srcOrd="0" destOrd="0" presId="urn:microsoft.com/office/officeart/2016/7/layout/VerticalHollowActionList"/>
    <dgm:cxn modelId="{BCD313B6-147C-40B7-8AA2-745B8271DB86}" type="presOf" srcId="{1816CA96-1F42-4BAA-943A-B1E89B9F683B}" destId="{17F0A428-57B2-4874-8F5D-FF270198B5C0}" srcOrd="0" destOrd="0" presId="urn:microsoft.com/office/officeart/2016/7/layout/VerticalHollowActionList"/>
    <dgm:cxn modelId="{1217FFBE-96DC-4828-88D7-2D7419EC16DE}" srcId="{E82FFB80-3DD6-400F-AAD1-E7138918671B}" destId="{477CFF7F-D63E-476A-A3C3-2350FADD20BF}" srcOrd="3" destOrd="0" parTransId="{6DEDD550-D42F-4119-8B31-9E8EE1688029}" sibTransId="{BA29FEEE-7C05-4A6F-9212-2378F68ADC82}"/>
    <dgm:cxn modelId="{6E392DC7-C3F0-4E49-BE8A-D80B907ED667}" srcId="{B7013B6E-30C9-4845-8C9B-5C1F86EF7045}" destId="{1816CA96-1F42-4BAA-943A-B1E89B9F683B}" srcOrd="0" destOrd="0" parTransId="{5CE14C73-717B-41DB-B5FF-1EAB4F06193D}" sibTransId="{5F966D43-B317-4C86-84E6-C42CC78D0A5D}"/>
    <dgm:cxn modelId="{4CBDE3C7-13DB-49AB-ACA7-71760E24A2AA}" type="presOf" srcId="{7B618227-BFC2-4C6E-9A46-C5A251153337}" destId="{65A3594C-4A9E-4E1A-8B64-BF80476498A4}" srcOrd="0" destOrd="0" presId="urn:microsoft.com/office/officeart/2016/7/layout/VerticalHollowActionList"/>
    <dgm:cxn modelId="{EE2511F2-B4D9-4CCC-9F21-EC5C8B5EDD48}" type="presOf" srcId="{B7013B6E-30C9-4845-8C9B-5C1F86EF7045}" destId="{DF6E8DFE-CCE2-4E5C-A470-603A5273AEF1}" srcOrd="0" destOrd="0" presId="urn:microsoft.com/office/officeart/2016/7/layout/VerticalHollowActionList"/>
    <dgm:cxn modelId="{BE0E75E3-A716-4F39-9386-F9A93A5A20BB}" type="presParOf" srcId="{73936615-B868-49EC-8388-3B13D4537890}" destId="{8219A6AC-01B1-4337-885F-864730A7CAB5}" srcOrd="0" destOrd="0" presId="urn:microsoft.com/office/officeart/2016/7/layout/VerticalHollowActionList"/>
    <dgm:cxn modelId="{622648CC-F304-4FD5-86AF-F57622ADB409}" type="presParOf" srcId="{8219A6AC-01B1-4337-885F-864730A7CAB5}" destId="{DF6E8DFE-CCE2-4E5C-A470-603A5273AEF1}" srcOrd="0" destOrd="0" presId="urn:microsoft.com/office/officeart/2016/7/layout/VerticalHollowActionList"/>
    <dgm:cxn modelId="{6F1DE6EC-7DCA-4208-A1F9-EC3D1E142A12}" type="presParOf" srcId="{8219A6AC-01B1-4337-885F-864730A7CAB5}" destId="{17F0A428-57B2-4874-8F5D-FF270198B5C0}" srcOrd="1" destOrd="0" presId="urn:microsoft.com/office/officeart/2016/7/layout/VerticalHollowActionList"/>
    <dgm:cxn modelId="{458F30E9-5B54-40E0-A214-5E714B03C074}" type="presParOf" srcId="{73936615-B868-49EC-8388-3B13D4537890}" destId="{13F01334-EFCB-44A9-A9BD-B8329872C927}" srcOrd="1" destOrd="0" presId="urn:microsoft.com/office/officeart/2016/7/layout/VerticalHollowActionList"/>
    <dgm:cxn modelId="{D3A89760-2EBC-44B0-BD13-13B82C0E553B}" type="presParOf" srcId="{73936615-B868-49EC-8388-3B13D4537890}" destId="{50370F1D-8248-4578-B84B-5A6C36E71B80}" srcOrd="2" destOrd="0" presId="urn:microsoft.com/office/officeart/2016/7/layout/VerticalHollowActionList"/>
    <dgm:cxn modelId="{15BBDBCF-0683-4F4D-BCE7-EB59F0C8BCA1}" type="presParOf" srcId="{50370F1D-8248-4578-B84B-5A6C36E71B80}" destId="{65A3594C-4A9E-4E1A-8B64-BF80476498A4}" srcOrd="0" destOrd="0" presId="urn:microsoft.com/office/officeart/2016/7/layout/VerticalHollowActionList"/>
    <dgm:cxn modelId="{8710EA9F-B619-4E19-BB3C-BED4DA28F2A0}" type="presParOf" srcId="{50370F1D-8248-4578-B84B-5A6C36E71B80}" destId="{ECB3C0C9-A6AF-49D5-BEBE-58F634CF5D4C}" srcOrd="1" destOrd="0" presId="urn:microsoft.com/office/officeart/2016/7/layout/VerticalHollowActionList"/>
    <dgm:cxn modelId="{B5432C5B-AE8E-43C3-941C-8F6012C0E9FA}" type="presParOf" srcId="{73936615-B868-49EC-8388-3B13D4537890}" destId="{716A4889-107B-434F-9109-AD1C01BBA41F}" srcOrd="3" destOrd="0" presId="urn:microsoft.com/office/officeart/2016/7/layout/VerticalHollowActionList"/>
    <dgm:cxn modelId="{D2723A6B-1B96-4665-9C0C-1F46252E8119}" type="presParOf" srcId="{73936615-B868-49EC-8388-3B13D4537890}" destId="{419B0DEE-1604-4271-B148-5DF1F90FA3DC}" srcOrd="4" destOrd="0" presId="urn:microsoft.com/office/officeart/2016/7/layout/VerticalHollowActionList"/>
    <dgm:cxn modelId="{2014B491-03A8-4F22-8F44-16D84B1E2FE3}" type="presParOf" srcId="{419B0DEE-1604-4271-B148-5DF1F90FA3DC}" destId="{C218EF55-B0CA-4DA7-B757-A4B7564F6C29}" srcOrd="0" destOrd="0" presId="urn:microsoft.com/office/officeart/2016/7/layout/VerticalHollowActionList"/>
    <dgm:cxn modelId="{1A8555BF-3419-4B26-8412-3AC8A1D1CD39}" type="presParOf" srcId="{419B0DEE-1604-4271-B148-5DF1F90FA3DC}" destId="{F1D8D61E-0601-4539-B435-3B7CE4EDD3C9}" srcOrd="1" destOrd="0" presId="urn:microsoft.com/office/officeart/2016/7/layout/VerticalHollowActionList"/>
    <dgm:cxn modelId="{12B65361-4EBB-4230-B5CA-84D1134B8F42}" type="presParOf" srcId="{73936615-B868-49EC-8388-3B13D4537890}" destId="{586A676A-5BF7-4770-8D24-CB1DEC7B8E62}" srcOrd="5" destOrd="0" presId="urn:microsoft.com/office/officeart/2016/7/layout/VerticalHollowActionList"/>
    <dgm:cxn modelId="{0A90CCB1-3745-4FF0-95A9-FC79D000788C}" type="presParOf" srcId="{73936615-B868-49EC-8388-3B13D4537890}" destId="{B0F1C650-9A8C-45A6-A589-304E6E894F7D}" srcOrd="6" destOrd="0" presId="urn:microsoft.com/office/officeart/2016/7/layout/VerticalHollowActionList"/>
    <dgm:cxn modelId="{ED941F61-176B-4EAD-B835-679C663FE213}" type="presParOf" srcId="{B0F1C650-9A8C-45A6-A589-304E6E894F7D}" destId="{4039C8FB-9230-47A0-8F6D-EDC39B92C3F7}" srcOrd="0" destOrd="0" presId="urn:microsoft.com/office/officeart/2016/7/layout/VerticalHollowActionList"/>
    <dgm:cxn modelId="{7DA21F33-2C5D-446D-ADB7-1E8EDA514F82}" type="presParOf" srcId="{B0F1C650-9A8C-45A6-A589-304E6E894F7D}" destId="{7D319F1F-327B-456D-B176-16815F922228}"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2FFB80-3DD6-400F-AAD1-E7138918671B}" type="doc">
      <dgm:prSet loTypeId="urn:microsoft.com/office/officeart/2016/7/layout/VerticalHollowActionList" loCatId="List" qsTypeId="urn:microsoft.com/office/officeart/2005/8/quickstyle/simple2" qsCatId="simple" csTypeId="urn:microsoft.com/office/officeart/2005/8/colors/accent1_2" csCatId="accent1" phldr="1"/>
      <dgm:spPr/>
      <dgm:t>
        <a:bodyPr/>
        <a:lstStyle/>
        <a:p>
          <a:endParaRPr lang="en-US"/>
        </a:p>
      </dgm:t>
    </dgm:pt>
    <dgm:pt modelId="{B7013B6E-30C9-4845-8C9B-5C1F86EF7045}">
      <dgm:prSet/>
      <dgm:spPr/>
      <dgm:t>
        <a:bodyPr/>
        <a:lstStyle/>
        <a:p>
          <a:r>
            <a:rPr lang="en-US" dirty="0" err="1"/>
            <a:t>Capactiy</a:t>
          </a:r>
          <a:r>
            <a:rPr lang="en-US" dirty="0"/>
            <a:t> MW</a:t>
          </a:r>
        </a:p>
      </dgm:t>
    </dgm:pt>
    <dgm:pt modelId="{8AB7F0A4-1D15-4381-A750-FED71AE1D13F}" type="parTrans" cxnId="{3D7E185A-C96D-4574-B86A-4E46E10E17FB}">
      <dgm:prSet/>
      <dgm:spPr/>
      <dgm:t>
        <a:bodyPr/>
        <a:lstStyle/>
        <a:p>
          <a:endParaRPr lang="en-US"/>
        </a:p>
      </dgm:t>
    </dgm:pt>
    <dgm:pt modelId="{9CA12762-F04B-45EE-8C0F-BE4932DF18B6}" type="sibTrans" cxnId="{3D7E185A-C96D-4574-B86A-4E46E10E17FB}">
      <dgm:prSet/>
      <dgm:spPr/>
      <dgm:t>
        <a:bodyPr/>
        <a:lstStyle/>
        <a:p>
          <a:endParaRPr lang="en-US"/>
        </a:p>
      </dgm:t>
    </dgm:pt>
    <dgm:pt modelId="{1816CA96-1F42-4BAA-943A-B1E89B9F683B}">
      <dgm:prSet/>
      <dgm:spPr/>
      <dgm:t>
        <a:bodyPr/>
        <a:lstStyle/>
        <a:p>
          <a:r>
            <a:rPr lang="en-US" dirty="0"/>
            <a:t>Top 6 Countries w/ highest capacity energy: Azerbaijan, Taiwan, Japan, South Korea, Singapore</a:t>
          </a:r>
        </a:p>
      </dgm:t>
    </dgm:pt>
    <dgm:pt modelId="{5CE14C73-717B-41DB-B5FF-1EAB4F06193D}" type="parTrans" cxnId="{6E392DC7-C3F0-4E49-BE8A-D80B907ED667}">
      <dgm:prSet/>
      <dgm:spPr/>
      <dgm:t>
        <a:bodyPr/>
        <a:lstStyle/>
        <a:p>
          <a:endParaRPr lang="en-US"/>
        </a:p>
      </dgm:t>
    </dgm:pt>
    <dgm:pt modelId="{5F966D43-B317-4C86-84E6-C42CC78D0A5D}" type="sibTrans" cxnId="{6E392DC7-C3F0-4E49-BE8A-D80B907ED667}">
      <dgm:prSet/>
      <dgm:spPr/>
      <dgm:t>
        <a:bodyPr/>
        <a:lstStyle/>
        <a:p>
          <a:endParaRPr lang="en-US"/>
        </a:p>
      </dgm:t>
    </dgm:pt>
    <dgm:pt modelId="{7B618227-BFC2-4C6E-9A46-C5A251153337}">
      <dgm:prSet/>
      <dgm:spPr/>
      <dgm:t>
        <a:bodyPr/>
        <a:lstStyle/>
        <a:p>
          <a:r>
            <a:rPr lang="en-US" baseline="0" dirty="0"/>
            <a:t>Oil Reserves</a:t>
          </a:r>
          <a:endParaRPr lang="en-US" dirty="0"/>
        </a:p>
      </dgm:t>
    </dgm:pt>
    <dgm:pt modelId="{C2FCA707-115F-4874-8C6B-6ABA0021F5A6}" type="parTrans" cxnId="{FA14ED44-F287-4859-85FF-29F7E3DEC3E4}">
      <dgm:prSet/>
      <dgm:spPr/>
      <dgm:t>
        <a:bodyPr/>
        <a:lstStyle/>
        <a:p>
          <a:endParaRPr lang="en-US"/>
        </a:p>
      </dgm:t>
    </dgm:pt>
    <dgm:pt modelId="{11E350F4-0B1A-4C85-8006-B943F4B652A6}" type="sibTrans" cxnId="{FA14ED44-F287-4859-85FF-29F7E3DEC3E4}">
      <dgm:prSet/>
      <dgm:spPr/>
      <dgm:t>
        <a:bodyPr/>
        <a:lstStyle/>
        <a:p>
          <a:endParaRPr lang="en-US"/>
        </a:p>
      </dgm:t>
    </dgm:pt>
    <dgm:pt modelId="{31E9A6CE-D936-4371-BBE7-ACEE7F1F566B}">
      <dgm:prSet/>
      <dgm:spPr/>
      <dgm:t>
        <a:bodyPr/>
        <a:lstStyle/>
        <a:p>
          <a:r>
            <a:rPr lang="en-US" dirty="0"/>
            <a:t>Top 5 countries w/ most oil reserves at end of 2020: Venezuela, Saudi Arabia, Canada, Iran, Iraq</a:t>
          </a:r>
        </a:p>
      </dgm:t>
    </dgm:pt>
    <dgm:pt modelId="{EAAC00CC-E5BC-4C50-9C3E-B7D21817705A}" type="parTrans" cxnId="{2CA35461-3015-47AE-B796-04CD9063D0C2}">
      <dgm:prSet/>
      <dgm:spPr/>
      <dgm:t>
        <a:bodyPr/>
        <a:lstStyle/>
        <a:p>
          <a:endParaRPr lang="en-US"/>
        </a:p>
      </dgm:t>
    </dgm:pt>
    <dgm:pt modelId="{9E222D6D-4BFA-4C3E-92F9-5C148F89120E}" type="sibTrans" cxnId="{2CA35461-3015-47AE-B796-04CD9063D0C2}">
      <dgm:prSet/>
      <dgm:spPr/>
      <dgm:t>
        <a:bodyPr/>
        <a:lstStyle/>
        <a:p>
          <a:endParaRPr lang="en-US"/>
        </a:p>
      </dgm:t>
    </dgm:pt>
    <dgm:pt modelId="{1B2C4A58-E18E-447C-BDC8-928130DE8878}">
      <dgm:prSet/>
      <dgm:spPr/>
      <dgm:t>
        <a:bodyPr/>
        <a:lstStyle/>
        <a:p>
          <a:r>
            <a:rPr lang="en-US" dirty="0"/>
            <a:t>Oil Production</a:t>
          </a:r>
        </a:p>
      </dgm:t>
    </dgm:pt>
    <dgm:pt modelId="{78D8476D-504F-459D-9144-7BEC53CEADAD}" type="parTrans" cxnId="{B84A5E98-CB1C-4FDB-ACAE-CA9730AB49E1}">
      <dgm:prSet/>
      <dgm:spPr/>
      <dgm:t>
        <a:bodyPr/>
        <a:lstStyle/>
        <a:p>
          <a:endParaRPr lang="en-US"/>
        </a:p>
      </dgm:t>
    </dgm:pt>
    <dgm:pt modelId="{15F565C7-EFE5-4F14-93DA-F852F7436413}" type="sibTrans" cxnId="{B84A5E98-CB1C-4FDB-ACAE-CA9730AB49E1}">
      <dgm:prSet/>
      <dgm:spPr/>
      <dgm:t>
        <a:bodyPr/>
        <a:lstStyle/>
        <a:p>
          <a:endParaRPr lang="en-US"/>
        </a:p>
      </dgm:t>
    </dgm:pt>
    <dgm:pt modelId="{F1267758-220F-41C6-8398-B3235353C8E1}">
      <dgm:prSet/>
      <dgm:spPr/>
      <dgm:t>
        <a:bodyPr/>
        <a:lstStyle/>
        <a:p>
          <a:r>
            <a:rPr lang="en-US" dirty="0"/>
            <a:t>US</a:t>
          </a:r>
          <a:r>
            <a:rPr lang="en-US" baseline="0" dirty="0"/>
            <a:t> leads in oil production. Saudi Arabia in 2</a:t>
          </a:r>
          <a:r>
            <a:rPr lang="en-US" baseline="30000" dirty="0"/>
            <a:t>nd</a:t>
          </a:r>
          <a:r>
            <a:rPr lang="en-US" baseline="0" dirty="0"/>
            <a:t> place and Russian Federation in 3</a:t>
          </a:r>
          <a:r>
            <a:rPr lang="en-US" baseline="30000" dirty="0"/>
            <a:t>rd</a:t>
          </a:r>
          <a:r>
            <a:rPr lang="en-US" baseline="0" dirty="0"/>
            <a:t> place (along with former USSR)</a:t>
          </a:r>
          <a:endParaRPr lang="en-US" dirty="0"/>
        </a:p>
      </dgm:t>
    </dgm:pt>
    <dgm:pt modelId="{7729D10A-583B-4ABD-A5AE-EC4EF7174ECB}" type="parTrans" cxnId="{44C1FE65-F804-4056-B1F0-A366B478C455}">
      <dgm:prSet/>
      <dgm:spPr/>
      <dgm:t>
        <a:bodyPr/>
        <a:lstStyle/>
        <a:p>
          <a:endParaRPr lang="en-US"/>
        </a:p>
      </dgm:t>
    </dgm:pt>
    <dgm:pt modelId="{E6D383D6-3177-4CC7-83EB-21496BAAE7ED}" type="sibTrans" cxnId="{44C1FE65-F804-4056-B1F0-A366B478C455}">
      <dgm:prSet/>
      <dgm:spPr/>
      <dgm:t>
        <a:bodyPr/>
        <a:lstStyle/>
        <a:p>
          <a:endParaRPr lang="en-US"/>
        </a:p>
      </dgm:t>
    </dgm:pt>
    <dgm:pt modelId="{477CFF7F-D63E-476A-A3C3-2350FADD20BF}">
      <dgm:prSet/>
      <dgm:spPr/>
      <dgm:t>
        <a:bodyPr/>
        <a:lstStyle/>
        <a:p>
          <a:r>
            <a:rPr lang="en-US" dirty="0"/>
            <a:t>Oil Consumption</a:t>
          </a:r>
        </a:p>
      </dgm:t>
    </dgm:pt>
    <dgm:pt modelId="{6DEDD550-D42F-4119-8B31-9E8EE1688029}" type="parTrans" cxnId="{1217FFBE-96DC-4828-88D7-2D7419EC16DE}">
      <dgm:prSet/>
      <dgm:spPr/>
      <dgm:t>
        <a:bodyPr/>
        <a:lstStyle/>
        <a:p>
          <a:endParaRPr lang="en-US"/>
        </a:p>
      </dgm:t>
    </dgm:pt>
    <dgm:pt modelId="{BA29FEEE-7C05-4A6F-9212-2378F68ADC82}" type="sibTrans" cxnId="{1217FFBE-96DC-4828-88D7-2D7419EC16DE}">
      <dgm:prSet/>
      <dgm:spPr/>
      <dgm:t>
        <a:bodyPr/>
        <a:lstStyle/>
        <a:p>
          <a:endParaRPr lang="en-US"/>
        </a:p>
      </dgm:t>
    </dgm:pt>
    <dgm:pt modelId="{B331F9FD-E967-448F-BDBB-6C549C4BA5EE}">
      <dgm:prSet/>
      <dgm:spPr/>
      <dgm:t>
        <a:bodyPr/>
        <a:lstStyle/>
        <a:p>
          <a:r>
            <a:rPr lang="en-US" dirty="0"/>
            <a:t>US is 1st place, Total Europe in 2</a:t>
          </a:r>
          <a:r>
            <a:rPr lang="en-US" baseline="30000" dirty="0"/>
            <a:t>nd</a:t>
          </a:r>
          <a:r>
            <a:rPr lang="en-US" dirty="0"/>
            <a:t> place.</a:t>
          </a:r>
        </a:p>
      </dgm:t>
    </dgm:pt>
    <dgm:pt modelId="{2C225193-1D5F-4D07-B657-D67C8D048109}" type="parTrans" cxnId="{0D737B2B-A633-4D30-8002-9A7F9DC8AB38}">
      <dgm:prSet/>
      <dgm:spPr/>
      <dgm:t>
        <a:bodyPr/>
        <a:lstStyle/>
        <a:p>
          <a:endParaRPr lang="en-US"/>
        </a:p>
      </dgm:t>
    </dgm:pt>
    <dgm:pt modelId="{8BE2492E-4B1C-4F11-9568-E7C70317FE97}" type="sibTrans" cxnId="{0D737B2B-A633-4D30-8002-9A7F9DC8AB38}">
      <dgm:prSet/>
      <dgm:spPr/>
      <dgm:t>
        <a:bodyPr/>
        <a:lstStyle/>
        <a:p>
          <a:endParaRPr lang="en-US"/>
        </a:p>
      </dgm:t>
    </dgm:pt>
    <dgm:pt modelId="{C907A019-45F1-4336-852F-C5833A67C877}" type="pres">
      <dgm:prSet presAssocID="{E82FFB80-3DD6-400F-AAD1-E7138918671B}" presName="Name0" presStyleCnt="0">
        <dgm:presLayoutVars>
          <dgm:dir/>
          <dgm:animLvl val="lvl"/>
          <dgm:resizeHandles val="exact"/>
        </dgm:presLayoutVars>
      </dgm:prSet>
      <dgm:spPr/>
    </dgm:pt>
    <dgm:pt modelId="{A3CC2478-BD5A-4B2D-894E-EB21B6E593FB}" type="pres">
      <dgm:prSet presAssocID="{B7013B6E-30C9-4845-8C9B-5C1F86EF7045}" presName="linNode" presStyleCnt="0"/>
      <dgm:spPr/>
    </dgm:pt>
    <dgm:pt modelId="{4F825F26-273F-4CE0-BA57-E49FDF8E0914}" type="pres">
      <dgm:prSet presAssocID="{B7013B6E-30C9-4845-8C9B-5C1F86EF7045}" presName="parentText" presStyleLbl="solidFgAcc1" presStyleIdx="0" presStyleCnt="4">
        <dgm:presLayoutVars>
          <dgm:chMax val="1"/>
          <dgm:bulletEnabled/>
        </dgm:presLayoutVars>
      </dgm:prSet>
      <dgm:spPr/>
    </dgm:pt>
    <dgm:pt modelId="{68106934-D8C1-485D-91E2-FA9C96B68085}" type="pres">
      <dgm:prSet presAssocID="{B7013B6E-30C9-4845-8C9B-5C1F86EF7045}" presName="descendantText" presStyleLbl="alignNode1" presStyleIdx="0" presStyleCnt="4">
        <dgm:presLayoutVars>
          <dgm:bulletEnabled/>
        </dgm:presLayoutVars>
      </dgm:prSet>
      <dgm:spPr/>
    </dgm:pt>
    <dgm:pt modelId="{8CC5EC0D-89EE-424E-B570-B618D867692C}" type="pres">
      <dgm:prSet presAssocID="{9CA12762-F04B-45EE-8C0F-BE4932DF18B6}" presName="sp" presStyleCnt="0"/>
      <dgm:spPr/>
    </dgm:pt>
    <dgm:pt modelId="{5380C81D-2E83-4C83-B20F-47D757915EEA}" type="pres">
      <dgm:prSet presAssocID="{7B618227-BFC2-4C6E-9A46-C5A251153337}" presName="linNode" presStyleCnt="0"/>
      <dgm:spPr/>
    </dgm:pt>
    <dgm:pt modelId="{5BD8EBBE-E9F2-4005-9A8E-62FEF71E7ED4}" type="pres">
      <dgm:prSet presAssocID="{7B618227-BFC2-4C6E-9A46-C5A251153337}" presName="parentText" presStyleLbl="solidFgAcc1" presStyleIdx="1" presStyleCnt="4">
        <dgm:presLayoutVars>
          <dgm:chMax val="1"/>
          <dgm:bulletEnabled/>
        </dgm:presLayoutVars>
      </dgm:prSet>
      <dgm:spPr/>
    </dgm:pt>
    <dgm:pt modelId="{353FB10F-88B5-440B-95D2-FE82E7C7C339}" type="pres">
      <dgm:prSet presAssocID="{7B618227-BFC2-4C6E-9A46-C5A251153337}" presName="descendantText" presStyleLbl="alignNode1" presStyleIdx="1" presStyleCnt="4">
        <dgm:presLayoutVars>
          <dgm:bulletEnabled/>
        </dgm:presLayoutVars>
      </dgm:prSet>
      <dgm:spPr/>
    </dgm:pt>
    <dgm:pt modelId="{FC17A0FC-0FD5-4D7B-BDDF-64A4FCD8AC1E}" type="pres">
      <dgm:prSet presAssocID="{11E350F4-0B1A-4C85-8006-B943F4B652A6}" presName="sp" presStyleCnt="0"/>
      <dgm:spPr/>
    </dgm:pt>
    <dgm:pt modelId="{FBD5A873-9A98-4270-8066-125137522A17}" type="pres">
      <dgm:prSet presAssocID="{1B2C4A58-E18E-447C-BDC8-928130DE8878}" presName="linNode" presStyleCnt="0"/>
      <dgm:spPr/>
    </dgm:pt>
    <dgm:pt modelId="{6B67DB02-06C4-4868-B065-AF27B0461FA3}" type="pres">
      <dgm:prSet presAssocID="{1B2C4A58-E18E-447C-BDC8-928130DE8878}" presName="parentText" presStyleLbl="solidFgAcc1" presStyleIdx="2" presStyleCnt="4">
        <dgm:presLayoutVars>
          <dgm:chMax val="1"/>
          <dgm:bulletEnabled/>
        </dgm:presLayoutVars>
      </dgm:prSet>
      <dgm:spPr/>
    </dgm:pt>
    <dgm:pt modelId="{4D25DE25-091C-437B-BAE3-17D208283713}" type="pres">
      <dgm:prSet presAssocID="{1B2C4A58-E18E-447C-BDC8-928130DE8878}" presName="descendantText" presStyleLbl="alignNode1" presStyleIdx="2" presStyleCnt="4">
        <dgm:presLayoutVars>
          <dgm:bulletEnabled/>
        </dgm:presLayoutVars>
      </dgm:prSet>
      <dgm:spPr/>
    </dgm:pt>
    <dgm:pt modelId="{A21CAB24-FB7C-47FB-AF61-AB9293814433}" type="pres">
      <dgm:prSet presAssocID="{15F565C7-EFE5-4F14-93DA-F852F7436413}" presName="sp" presStyleCnt="0"/>
      <dgm:spPr/>
    </dgm:pt>
    <dgm:pt modelId="{F0F23A06-9338-4E35-91AE-E8FAF9120FD4}" type="pres">
      <dgm:prSet presAssocID="{477CFF7F-D63E-476A-A3C3-2350FADD20BF}" presName="linNode" presStyleCnt="0"/>
      <dgm:spPr/>
    </dgm:pt>
    <dgm:pt modelId="{765AF2FB-2D9A-4804-AA21-3C1226B5EABF}" type="pres">
      <dgm:prSet presAssocID="{477CFF7F-D63E-476A-A3C3-2350FADD20BF}" presName="parentText" presStyleLbl="solidFgAcc1" presStyleIdx="3" presStyleCnt="4">
        <dgm:presLayoutVars>
          <dgm:chMax val="1"/>
          <dgm:bulletEnabled/>
        </dgm:presLayoutVars>
      </dgm:prSet>
      <dgm:spPr/>
    </dgm:pt>
    <dgm:pt modelId="{5FE71476-6815-4A83-9A7D-6AB27F24F1F6}" type="pres">
      <dgm:prSet presAssocID="{477CFF7F-D63E-476A-A3C3-2350FADD20BF}" presName="descendantText" presStyleLbl="alignNode1" presStyleIdx="3" presStyleCnt="4">
        <dgm:presLayoutVars>
          <dgm:bulletEnabled/>
        </dgm:presLayoutVars>
      </dgm:prSet>
      <dgm:spPr/>
    </dgm:pt>
  </dgm:ptLst>
  <dgm:cxnLst>
    <dgm:cxn modelId="{87770113-E0A1-42F6-8065-46299052B514}" type="presOf" srcId="{B7013B6E-30C9-4845-8C9B-5C1F86EF7045}" destId="{4F825F26-273F-4CE0-BA57-E49FDF8E0914}" srcOrd="0" destOrd="0" presId="urn:microsoft.com/office/officeart/2016/7/layout/VerticalHollowActionList"/>
    <dgm:cxn modelId="{F768C11D-B0FD-48DC-B09B-0ABBBDCA7043}" type="presOf" srcId="{1B2C4A58-E18E-447C-BDC8-928130DE8878}" destId="{6B67DB02-06C4-4868-B065-AF27B0461FA3}" srcOrd="0" destOrd="0" presId="urn:microsoft.com/office/officeart/2016/7/layout/VerticalHollowActionList"/>
    <dgm:cxn modelId="{A870BD24-4BAB-410E-9951-0E2BB48A5B95}" type="presOf" srcId="{B331F9FD-E967-448F-BDBB-6C549C4BA5EE}" destId="{5FE71476-6815-4A83-9A7D-6AB27F24F1F6}" srcOrd="0" destOrd="0" presId="urn:microsoft.com/office/officeart/2016/7/layout/VerticalHollowActionList"/>
    <dgm:cxn modelId="{0D737B2B-A633-4D30-8002-9A7F9DC8AB38}" srcId="{477CFF7F-D63E-476A-A3C3-2350FADD20BF}" destId="{B331F9FD-E967-448F-BDBB-6C549C4BA5EE}" srcOrd="0" destOrd="0" parTransId="{2C225193-1D5F-4D07-B657-D67C8D048109}" sibTransId="{8BE2492E-4B1C-4F11-9568-E7C70317FE97}"/>
    <dgm:cxn modelId="{2CA35461-3015-47AE-B796-04CD9063D0C2}" srcId="{7B618227-BFC2-4C6E-9A46-C5A251153337}" destId="{31E9A6CE-D936-4371-BBE7-ACEE7F1F566B}" srcOrd="0" destOrd="0" parTransId="{EAAC00CC-E5BC-4C50-9C3E-B7D21817705A}" sibTransId="{9E222D6D-4BFA-4C3E-92F9-5C148F89120E}"/>
    <dgm:cxn modelId="{FA14ED44-F287-4859-85FF-29F7E3DEC3E4}" srcId="{E82FFB80-3DD6-400F-AAD1-E7138918671B}" destId="{7B618227-BFC2-4C6E-9A46-C5A251153337}" srcOrd="1" destOrd="0" parTransId="{C2FCA707-115F-4874-8C6B-6ABA0021F5A6}" sibTransId="{11E350F4-0B1A-4C85-8006-B943F4B652A6}"/>
    <dgm:cxn modelId="{44C1FE65-F804-4056-B1F0-A366B478C455}" srcId="{1B2C4A58-E18E-447C-BDC8-928130DE8878}" destId="{F1267758-220F-41C6-8398-B3235353C8E1}" srcOrd="0" destOrd="0" parTransId="{7729D10A-583B-4ABD-A5AE-EC4EF7174ECB}" sibTransId="{E6D383D6-3177-4CC7-83EB-21496BAAE7ED}"/>
    <dgm:cxn modelId="{980E0D49-7C8C-4593-8C42-696D43DB8580}" type="presOf" srcId="{F1267758-220F-41C6-8398-B3235353C8E1}" destId="{4D25DE25-091C-437B-BAE3-17D208283713}" srcOrd="0" destOrd="0" presId="urn:microsoft.com/office/officeart/2016/7/layout/VerticalHollowActionList"/>
    <dgm:cxn modelId="{3DB8384E-5475-4D50-A30C-7ACC1FA88647}" type="presOf" srcId="{477CFF7F-D63E-476A-A3C3-2350FADD20BF}" destId="{765AF2FB-2D9A-4804-AA21-3C1226B5EABF}" srcOrd="0" destOrd="0" presId="urn:microsoft.com/office/officeart/2016/7/layout/VerticalHollowActionList"/>
    <dgm:cxn modelId="{3D7E185A-C96D-4574-B86A-4E46E10E17FB}" srcId="{E82FFB80-3DD6-400F-AAD1-E7138918671B}" destId="{B7013B6E-30C9-4845-8C9B-5C1F86EF7045}" srcOrd="0" destOrd="0" parTransId="{8AB7F0A4-1D15-4381-A750-FED71AE1D13F}" sibTransId="{9CA12762-F04B-45EE-8C0F-BE4932DF18B6}"/>
    <dgm:cxn modelId="{8305D05A-F388-40B4-A4F8-CED624F2ABE1}" type="presOf" srcId="{1816CA96-1F42-4BAA-943A-B1E89B9F683B}" destId="{68106934-D8C1-485D-91E2-FA9C96B68085}" srcOrd="0" destOrd="0" presId="urn:microsoft.com/office/officeart/2016/7/layout/VerticalHollowActionList"/>
    <dgm:cxn modelId="{B84A5E98-CB1C-4FDB-ACAE-CA9730AB49E1}" srcId="{E82FFB80-3DD6-400F-AAD1-E7138918671B}" destId="{1B2C4A58-E18E-447C-BDC8-928130DE8878}" srcOrd="2" destOrd="0" parTransId="{78D8476D-504F-459D-9144-7BEC53CEADAD}" sibTransId="{15F565C7-EFE5-4F14-93DA-F852F7436413}"/>
    <dgm:cxn modelId="{E108D2A0-2CAD-4D34-ACE6-74500B57607F}" type="presOf" srcId="{E82FFB80-3DD6-400F-AAD1-E7138918671B}" destId="{C907A019-45F1-4336-852F-C5833A67C877}" srcOrd="0" destOrd="0" presId="urn:microsoft.com/office/officeart/2016/7/layout/VerticalHollowActionList"/>
    <dgm:cxn modelId="{EF29E0A9-1516-4FC4-A88B-E36E74F3E139}" type="presOf" srcId="{7B618227-BFC2-4C6E-9A46-C5A251153337}" destId="{5BD8EBBE-E9F2-4005-9A8E-62FEF71E7ED4}" srcOrd="0" destOrd="0" presId="urn:microsoft.com/office/officeart/2016/7/layout/VerticalHollowActionList"/>
    <dgm:cxn modelId="{2DB3D5B7-EF46-4130-94DB-FC7B8A55D345}" type="presOf" srcId="{31E9A6CE-D936-4371-BBE7-ACEE7F1F566B}" destId="{353FB10F-88B5-440B-95D2-FE82E7C7C339}" srcOrd="0" destOrd="0" presId="urn:microsoft.com/office/officeart/2016/7/layout/VerticalHollowActionList"/>
    <dgm:cxn modelId="{1217FFBE-96DC-4828-88D7-2D7419EC16DE}" srcId="{E82FFB80-3DD6-400F-AAD1-E7138918671B}" destId="{477CFF7F-D63E-476A-A3C3-2350FADD20BF}" srcOrd="3" destOrd="0" parTransId="{6DEDD550-D42F-4119-8B31-9E8EE1688029}" sibTransId="{BA29FEEE-7C05-4A6F-9212-2378F68ADC82}"/>
    <dgm:cxn modelId="{6E392DC7-C3F0-4E49-BE8A-D80B907ED667}" srcId="{B7013B6E-30C9-4845-8C9B-5C1F86EF7045}" destId="{1816CA96-1F42-4BAA-943A-B1E89B9F683B}" srcOrd="0" destOrd="0" parTransId="{5CE14C73-717B-41DB-B5FF-1EAB4F06193D}" sibTransId="{5F966D43-B317-4C86-84E6-C42CC78D0A5D}"/>
    <dgm:cxn modelId="{A4559F85-C14E-415C-B8EB-17CBBDA23258}" type="presParOf" srcId="{C907A019-45F1-4336-852F-C5833A67C877}" destId="{A3CC2478-BD5A-4B2D-894E-EB21B6E593FB}" srcOrd="0" destOrd="0" presId="urn:microsoft.com/office/officeart/2016/7/layout/VerticalHollowActionList"/>
    <dgm:cxn modelId="{2C0331B0-DF8A-41E4-B794-140F39943920}" type="presParOf" srcId="{A3CC2478-BD5A-4B2D-894E-EB21B6E593FB}" destId="{4F825F26-273F-4CE0-BA57-E49FDF8E0914}" srcOrd="0" destOrd="0" presId="urn:microsoft.com/office/officeart/2016/7/layout/VerticalHollowActionList"/>
    <dgm:cxn modelId="{89B36BF1-34E3-4B7F-AEC4-7E91A7A97E18}" type="presParOf" srcId="{A3CC2478-BD5A-4B2D-894E-EB21B6E593FB}" destId="{68106934-D8C1-485D-91E2-FA9C96B68085}" srcOrd="1" destOrd="0" presId="urn:microsoft.com/office/officeart/2016/7/layout/VerticalHollowActionList"/>
    <dgm:cxn modelId="{D432B086-86BF-42A7-BE2D-3F558BA0494E}" type="presParOf" srcId="{C907A019-45F1-4336-852F-C5833A67C877}" destId="{8CC5EC0D-89EE-424E-B570-B618D867692C}" srcOrd="1" destOrd="0" presId="urn:microsoft.com/office/officeart/2016/7/layout/VerticalHollowActionList"/>
    <dgm:cxn modelId="{168B3D10-FA62-425D-BFFB-C4E14921F04C}" type="presParOf" srcId="{C907A019-45F1-4336-852F-C5833A67C877}" destId="{5380C81D-2E83-4C83-B20F-47D757915EEA}" srcOrd="2" destOrd="0" presId="urn:microsoft.com/office/officeart/2016/7/layout/VerticalHollowActionList"/>
    <dgm:cxn modelId="{11F0D6DA-A070-4F1E-9DB8-FD21FB446668}" type="presParOf" srcId="{5380C81D-2E83-4C83-B20F-47D757915EEA}" destId="{5BD8EBBE-E9F2-4005-9A8E-62FEF71E7ED4}" srcOrd="0" destOrd="0" presId="urn:microsoft.com/office/officeart/2016/7/layout/VerticalHollowActionList"/>
    <dgm:cxn modelId="{D7134349-6230-4897-91FF-435EE746D4B0}" type="presParOf" srcId="{5380C81D-2E83-4C83-B20F-47D757915EEA}" destId="{353FB10F-88B5-440B-95D2-FE82E7C7C339}" srcOrd="1" destOrd="0" presId="urn:microsoft.com/office/officeart/2016/7/layout/VerticalHollowActionList"/>
    <dgm:cxn modelId="{006F8722-5A88-43E9-90CB-636A5FD8389D}" type="presParOf" srcId="{C907A019-45F1-4336-852F-C5833A67C877}" destId="{FC17A0FC-0FD5-4D7B-BDDF-64A4FCD8AC1E}" srcOrd="3" destOrd="0" presId="urn:microsoft.com/office/officeart/2016/7/layout/VerticalHollowActionList"/>
    <dgm:cxn modelId="{8FA7C21F-5C78-42B1-9CA2-FE5AC984262F}" type="presParOf" srcId="{C907A019-45F1-4336-852F-C5833A67C877}" destId="{FBD5A873-9A98-4270-8066-125137522A17}" srcOrd="4" destOrd="0" presId="urn:microsoft.com/office/officeart/2016/7/layout/VerticalHollowActionList"/>
    <dgm:cxn modelId="{200B66A6-7B40-431A-9401-06935E23562C}" type="presParOf" srcId="{FBD5A873-9A98-4270-8066-125137522A17}" destId="{6B67DB02-06C4-4868-B065-AF27B0461FA3}" srcOrd="0" destOrd="0" presId="urn:microsoft.com/office/officeart/2016/7/layout/VerticalHollowActionList"/>
    <dgm:cxn modelId="{1090EA37-D895-4E24-A14F-87385B6A9A4A}" type="presParOf" srcId="{FBD5A873-9A98-4270-8066-125137522A17}" destId="{4D25DE25-091C-437B-BAE3-17D208283713}" srcOrd="1" destOrd="0" presId="urn:microsoft.com/office/officeart/2016/7/layout/VerticalHollowActionList"/>
    <dgm:cxn modelId="{E70B9558-4FAB-4755-9961-83766061ABC9}" type="presParOf" srcId="{C907A019-45F1-4336-852F-C5833A67C877}" destId="{A21CAB24-FB7C-47FB-AF61-AB9293814433}" srcOrd="5" destOrd="0" presId="urn:microsoft.com/office/officeart/2016/7/layout/VerticalHollowActionList"/>
    <dgm:cxn modelId="{E350F737-B95A-44AA-B599-92542741E01F}" type="presParOf" srcId="{C907A019-45F1-4336-852F-C5833A67C877}" destId="{F0F23A06-9338-4E35-91AE-E8FAF9120FD4}" srcOrd="6" destOrd="0" presId="urn:microsoft.com/office/officeart/2016/7/layout/VerticalHollowActionList"/>
    <dgm:cxn modelId="{92B86F0A-2920-4A7D-909F-F97ECDF7ACE3}" type="presParOf" srcId="{F0F23A06-9338-4E35-91AE-E8FAF9120FD4}" destId="{765AF2FB-2D9A-4804-AA21-3C1226B5EABF}" srcOrd="0" destOrd="0" presId="urn:microsoft.com/office/officeart/2016/7/layout/VerticalHollowActionList"/>
    <dgm:cxn modelId="{98C288F5-A8D3-4A6D-B243-C606B46E4A20}" type="presParOf" srcId="{F0F23A06-9338-4E35-91AE-E8FAF9120FD4}" destId="{5FE71476-6815-4A83-9A7D-6AB27F24F1F6}"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1B0CE56-6C60-468A-82E0-57EB82058DC6}"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E876A138-0A35-4F32-813F-8554F6B795CB}">
      <dgm:prSet/>
      <dgm:spPr/>
      <dgm:t>
        <a:bodyPr/>
        <a:lstStyle/>
        <a:p>
          <a:r>
            <a:rPr lang="en-US"/>
            <a:t>Reserves-to-production ratio: (Mbbl/y of proven oil reserve)/(Mbbl/y of produced oil) = years of proven oil reserves.</a:t>
          </a:r>
        </a:p>
      </dgm:t>
    </dgm:pt>
    <dgm:pt modelId="{996EA0BE-58A0-4E78-B117-807A48867009}" type="parTrans" cxnId="{C505AB3F-1E79-4E39-9C06-6454C4FD6527}">
      <dgm:prSet/>
      <dgm:spPr/>
      <dgm:t>
        <a:bodyPr/>
        <a:lstStyle/>
        <a:p>
          <a:endParaRPr lang="en-US"/>
        </a:p>
      </dgm:t>
    </dgm:pt>
    <dgm:pt modelId="{686DA4BF-CBC0-4E68-8447-29AB81F81C98}" type="sibTrans" cxnId="{C505AB3F-1E79-4E39-9C06-6454C4FD6527}">
      <dgm:prSet/>
      <dgm:spPr/>
      <dgm:t>
        <a:bodyPr/>
        <a:lstStyle/>
        <a:p>
          <a:endParaRPr lang="en-US"/>
        </a:p>
      </dgm:t>
    </dgm:pt>
    <dgm:pt modelId="{E3CCEB5F-C8A4-4F55-8CCA-83E520596DD5}">
      <dgm:prSet/>
      <dgm:spPr/>
      <dgm:t>
        <a:bodyPr/>
        <a:lstStyle/>
        <a:p>
          <a:r>
            <a:rPr lang="en-US"/>
            <a:t>Rate of Emptiness (%): Production-to-reserves ratio (sum of yearly thousand barrels, aka all- time reserve). If the ratio is below 50%, it will indicate that the country has increasing volume and increasing prices is possible.</a:t>
          </a:r>
        </a:p>
      </dgm:t>
    </dgm:pt>
    <dgm:pt modelId="{B6C02523-DB9F-4AB3-9291-2841E3DD65C7}" type="parTrans" cxnId="{E208B1C5-79BD-421B-A0D9-C521F073AFFC}">
      <dgm:prSet/>
      <dgm:spPr/>
      <dgm:t>
        <a:bodyPr/>
        <a:lstStyle/>
        <a:p>
          <a:endParaRPr lang="en-US"/>
        </a:p>
      </dgm:t>
    </dgm:pt>
    <dgm:pt modelId="{DF6D1F20-1D6A-4ED3-BD9D-99D72A71587E}" type="sibTrans" cxnId="{E208B1C5-79BD-421B-A0D9-C521F073AFFC}">
      <dgm:prSet/>
      <dgm:spPr/>
      <dgm:t>
        <a:bodyPr/>
        <a:lstStyle/>
        <a:p>
          <a:endParaRPr lang="en-US"/>
        </a:p>
      </dgm:t>
    </dgm:pt>
    <dgm:pt modelId="{E824314F-B082-4F17-BD80-0C87BB9603E1}" type="pres">
      <dgm:prSet presAssocID="{E1B0CE56-6C60-468A-82E0-57EB82058DC6}" presName="linear" presStyleCnt="0">
        <dgm:presLayoutVars>
          <dgm:animLvl val="lvl"/>
          <dgm:resizeHandles val="exact"/>
        </dgm:presLayoutVars>
      </dgm:prSet>
      <dgm:spPr/>
    </dgm:pt>
    <dgm:pt modelId="{068063E6-01FF-43BD-BC07-0CA4FF10FF9A}" type="pres">
      <dgm:prSet presAssocID="{E876A138-0A35-4F32-813F-8554F6B795CB}" presName="parentText" presStyleLbl="node1" presStyleIdx="0" presStyleCnt="2">
        <dgm:presLayoutVars>
          <dgm:chMax val="0"/>
          <dgm:bulletEnabled val="1"/>
        </dgm:presLayoutVars>
      </dgm:prSet>
      <dgm:spPr/>
    </dgm:pt>
    <dgm:pt modelId="{78C3367D-92FA-48BB-A706-70093D247346}" type="pres">
      <dgm:prSet presAssocID="{686DA4BF-CBC0-4E68-8447-29AB81F81C98}" presName="spacer" presStyleCnt="0"/>
      <dgm:spPr/>
    </dgm:pt>
    <dgm:pt modelId="{C92CBFF6-1011-479E-9059-C60F2CFC1593}" type="pres">
      <dgm:prSet presAssocID="{E3CCEB5F-C8A4-4F55-8CCA-83E520596DD5}" presName="parentText" presStyleLbl="node1" presStyleIdx="1" presStyleCnt="2">
        <dgm:presLayoutVars>
          <dgm:chMax val="0"/>
          <dgm:bulletEnabled val="1"/>
        </dgm:presLayoutVars>
      </dgm:prSet>
      <dgm:spPr/>
    </dgm:pt>
  </dgm:ptLst>
  <dgm:cxnLst>
    <dgm:cxn modelId="{53602534-109E-4857-A3FF-DE1AE1D7D75B}" type="presOf" srcId="{E1B0CE56-6C60-468A-82E0-57EB82058DC6}" destId="{E824314F-B082-4F17-BD80-0C87BB9603E1}" srcOrd="0" destOrd="0" presId="urn:microsoft.com/office/officeart/2005/8/layout/vList2"/>
    <dgm:cxn modelId="{C505AB3F-1E79-4E39-9C06-6454C4FD6527}" srcId="{E1B0CE56-6C60-468A-82E0-57EB82058DC6}" destId="{E876A138-0A35-4F32-813F-8554F6B795CB}" srcOrd="0" destOrd="0" parTransId="{996EA0BE-58A0-4E78-B117-807A48867009}" sibTransId="{686DA4BF-CBC0-4E68-8447-29AB81F81C98}"/>
    <dgm:cxn modelId="{0E077D92-3F74-4CAA-9BA3-4C0157284183}" type="presOf" srcId="{E876A138-0A35-4F32-813F-8554F6B795CB}" destId="{068063E6-01FF-43BD-BC07-0CA4FF10FF9A}" srcOrd="0" destOrd="0" presId="urn:microsoft.com/office/officeart/2005/8/layout/vList2"/>
    <dgm:cxn modelId="{E208B1C5-79BD-421B-A0D9-C521F073AFFC}" srcId="{E1B0CE56-6C60-468A-82E0-57EB82058DC6}" destId="{E3CCEB5F-C8A4-4F55-8CCA-83E520596DD5}" srcOrd="1" destOrd="0" parTransId="{B6C02523-DB9F-4AB3-9291-2841E3DD65C7}" sibTransId="{DF6D1F20-1D6A-4ED3-BD9D-99D72A71587E}"/>
    <dgm:cxn modelId="{2F119BD6-F0A8-4275-9A53-D8C860A5B67B}" type="presOf" srcId="{E3CCEB5F-C8A4-4F55-8CCA-83E520596DD5}" destId="{C92CBFF6-1011-479E-9059-C60F2CFC1593}" srcOrd="0" destOrd="0" presId="urn:microsoft.com/office/officeart/2005/8/layout/vList2"/>
    <dgm:cxn modelId="{B7173D3A-A0E8-4881-9D66-6DE6AF550D4E}" type="presParOf" srcId="{E824314F-B082-4F17-BD80-0C87BB9603E1}" destId="{068063E6-01FF-43BD-BC07-0CA4FF10FF9A}" srcOrd="0" destOrd="0" presId="urn:microsoft.com/office/officeart/2005/8/layout/vList2"/>
    <dgm:cxn modelId="{6F6764C7-E480-41CE-B7AC-15A51E7A5081}" type="presParOf" srcId="{E824314F-B082-4F17-BD80-0C87BB9603E1}" destId="{78C3367D-92FA-48BB-A706-70093D247346}" srcOrd="1" destOrd="0" presId="urn:microsoft.com/office/officeart/2005/8/layout/vList2"/>
    <dgm:cxn modelId="{3C9BC0E2-11FB-485D-AA3E-AC253A82D2CC}" type="presParOf" srcId="{E824314F-B082-4F17-BD80-0C87BB9603E1}" destId="{C92CBFF6-1011-479E-9059-C60F2CFC159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5520448-3AD9-4254-BBEE-A95774E7B1F4}"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246E9B8C-E7A6-4F58-9D5F-0A00316C4CFB}">
      <dgm:prSet>
        <dgm:style>
          <a:lnRef idx="0">
            <a:scrgbClr r="0" g="0" b="0"/>
          </a:lnRef>
          <a:fillRef idx="0">
            <a:scrgbClr r="0" g="0" b="0"/>
          </a:fillRef>
          <a:effectRef idx="0">
            <a:scrgbClr r="0" g="0" b="0"/>
          </a:effectRef>
          <a:fontRef idx="minor">
            <a:schemeClr val="lt1"/>
          </a:fontRef>
        </dgm:style>
      </dgm:prSet>
      <dgm: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dgm:spPr>
      <dgm:t>
        <a:bodyPr/>
        <a:lstStyle/>
        <a:p>
          <a:r>
            <a:rPr lang="en-US" dirty="0"/>
            <a:t>RPR: Years left of proven oil reserves for Venezuela, Saudi Arabia, and Canada respectively: 1,540; 74; 90.</a:t>
          </a:r>
        </a:p>
      </dgm:t>
    </dgm:pt>
    <dgm:pt modelId="{B12B0B02-CF6F-498D-8FEB-6E77B73AE179}" type="parTrans" cxnId="{4D936B50-7877-48CE-90A1-B5115011F59C}">
      <dgm:prSet/>
      <dgm:spPr/>
      <dgm:t>
        <a:bodyPr/>
        <a:lstStyle/>
        <a:p>
          <a:endParaRPr lang="en-US"/>
        </a:p>
      </dgm:t>
    </dgm:pt>
    <dgm:pt modelId="{1548286F-2FCA-4D2A-9485-278B447D841C}" type="sibTrans" cxnId="{4D936B50-7877-48CE-90A1-B5115011F59C}">
      <dgm:prSet/>
      <dgm:spPr/>
      <dgm:t>
        <a:bodyPr/>
        <a:lstStyle/>
        <a:p>
          <a:endParaRPr lang="en-US"/>
        </a:p>
      </dgm:t>
    </dgm:pt>
    <dgm:pt modelId="{C1AF9182-7819-4286-BBF4-85AD6E9602AC}">
      <dgm:prSet>
        <dgm:style>
          <a:lnRef idx="1">
            <a:schemeClr val="accent1"/>
          </a:lnRef>
          <a:fillRef idx="2">
            <a:schemeClr val="accent1"/>
          </a:fillRef>
          <a:effectRef idx="1">
            <a:schemeClr val="accent1"/>
          </a:effectRef>
          <a:fontRef idx="minor">
            <a:schemeClr val="dk1"/>
          </a:fontRef>
        </dgm:style>
      </dgm:prSet>
      <dgm:spPr/>
      <dgm:t>
        <a:bodyPr/>
        <a:lstStyle/>
        <a:p>
          <a:r>
            <a:rPr lang="en-US"/>
            <a:t>PRR: Approximate &amp; of emptiness for Venezuela, Saudi Arabia, and Canada respectively: 15.3; 36.3; 23.6.</a:t>
          </a:r>
        </a:p>
      </dgm:t>
    </dgm:pt>
    <dgm:pt modelId="{A285EC2E-195F-4097-81C6-57164A276939}" type="parTrans" cxnId="{6DDDD585-7FD6-40A6-B990-9A63BC18102C}">
      <dgm:prSet/>
      <dgm:spPr/>
      <dgm:t>
        <a:bodyPr/>
        <a:lstStyle/>
        <a:p>
          <a:endParaRPr lang="en-US"/>
        </a:p>
      </dgm:t>
    </dgm:pt>
    <dgm:pt modelId="{B09156E0-F8DD-4956-B108-76F458D5A63A}" type="sibTrans" cxnId="{6DDDD585-7FD6-40A6-B990-9A63BC18102C}">
      <dgm:prSet/>
      <dgm:spPr/>
      <dgm:t>
        <a:bodyPr/>
        <a:lstStyle/>
        <a:p>
          <a:endParaRPr lang="en-US"/>
        </a:p>
      </dgm:t>
    </dgm:pt>
    <dgm:pt modelId="{8EFE2AF6-83EE-4BC8-995F-E586436C4FB2}" type="pres">
      <dgm:prSet presAssocID="{C5520448-3AD9-4254-BBEE-A95774E7B1F4}" presName="linear" presStyleCnt="0">
        <dgm:presLayoutVars>
          <dgm:animLvl val="lvl"/>
          <dgm:resizeHandles val="exact"/>
        </dgm:presLayoutVars>
      </dgm:prSet>
      <dgm:spPr/>
    </dgm:pt>
    <dgm:pt modelId="{8200EDFC-CCFA-41EB-8AFA-ECF2948D129E}" type="pres">
      <dgm:prSet presAssocID="{246E9B8C-E7A6-4F58-9D5F-0A00316C4CFB}" presName="parentText" presStyleLbl="node1" presStyleIdx="0" presStyleCnt="2">
        <dgm:presLayoutVars>
          <dgm:chMax val="0"/>
          <dgm:bulletEnabled val="1"/>
        </dgm:presLayoutVars>
      </dgm:prSet>
      <dgm:spPr/>
    </dgm:pt>
    <dgm:pt modelId="{3344FC41-A5B4-4703-8FE1-37570CB5D7CF}" type="pres">
      <dgm:prSet presAssocID="{1548286F-2FCA-4D2A-9485-278B447D841C}" presName="spacer" presStyleCnt="0"/>
      <dgm:spPr/>
    </dgm:pt>
    <dgm:pt modelId="{85BBA504-12E2-43EF-9AE0-69DF98B75C28}" type="pres">
      <dgm:prSet presAssocID="{C1AF9182-7819-4286-BBF4-85AD6E9602AC}" presName="parentText" presStyleLbl="node1" presStyleIdx="1" presStyleCnt="2">
        <dgm:presLayoutVars>
          <dgm:chMax val="0"/>
          <dgm:bulletEnabled val="1"/>
        </dgm:presLayoutVars>
      </dgm:prSet>
      <dgm:spPr/>
    </dgm:pt>
  </dgm:ptLst>
  <dgm:cxnLst>
    <dgm:cxn modelId="{55999A0C-ED14-410E-9E8C-78DBDE855AAC}" type="presOf" srcId="{C1AF9182-7819-4286-BBF4-85AD6E9602AC}" destId="{85BBA504-12E2-43EF-9AE0-69DF98B75C28}" srcOrd="0" destOrd="0" presId="urn:microsoft.com/office/officeart/2005/8/layout/vList2"/>
    <dgm:cxn modelId="{D903390D-1E30-4F5F-9D04-15D8AF3698BE}" type="presOf" srcId="{246E9B8C-E7A6-4F58-9D5F-0A00316C4CFB}" destId="{8200EDFC-CCFA-41EB-8AFA-ECF2948D129E}" srcOrd="0" destOrd="0" presId="urn:microsoft.com/office/officeart/2005/8/layout/vList2"/>
    <dgm:cxn modelId="{4D936B50-7877-48CE-90A1-B5115011F59C}" srcId="{C5520448-3AD9-4254-BBEE-A95774E7B1F4}" destId="{246E9B8C-E7A6-4F58-9D5F-0A00316C4CFB}" srcOrd="0" destOrd="0" parTransId="{B12B0B02-CF6F-498D-8FEB-6E77B73AE179}" sibTransId="{1548286F-2FCA-4D2A-9485-278B447D841C}"/>
    <dgm:cxn modelId="{6DDDD585-7FD6-40A6-B990-9A63BC18102C}" srcId="{C5520448-3AD9-4254-BBEE-A95774E7B1F4}" destId="{C1AF9182-7819-4286-BBF4-85AD6E9602AC}" srcOrd="1" destOrd="0" parTransId="{A285EC2E-195F-4097-81C6-57164A276939}" sibTransId="{B09156E0-F8DD-4956-B108-76F458D5A63A}"/>
    <dgm:cxn modelId="{38110C90-15C0-480D-84AE-2EBDE95605BA}" type="presOf" srcId="{C5520448-3AD9-4254-BBEE-A95774E7B1F4}" destId="{8EFE2AF6-83EE-4BC8-995F-E586436C4FB2}" srcOrd="0" destOrd="0" presId="urn:microsoft.com/office/officeart/2005/8/layout/vList2"/>
    <dgm:cxn modelId="{AF5FFFBA-436E-4CE8-B4C2-7FB43BDD8030}" type="presParOf" srcId="{8EFE2AF6-83EE-4BC8-995F-E586436C4FB2}" destId="{8200EDFC-CCFA-41EB-8AFA-ECF2948D129E}" srcOrd="0" destOrd="0" presId="urn:microsoft.com/office/officeart/2005/8/layout/vList2"/>
    <dgm:cxn modelId="{DA3E93A4-6341-4794-9908-BB1262252C40}" type="presParOf" srcId="{8EFE2AF6-83EE-4BC8-995F-E586436C4FB2}" destId="{3344FC41-A5B4-4703-8FE1-37570CB5D7CF}" srcOrd="1" destOrd="0" presId="urn:microsoft.com/office/officeart/2005/8/layout/vList2"/>
    <dgm:cxn modelId="{791D6879-CD39-4339-AE0D-8E1517D7E1BF}" type="presParOf" srcId="{8EFE2AF6-83EE-4BC8-995F-E586436C4FB2}" destId="{85BBA504-12E2-43EF-9AE0-69DF98B75C2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2FFB80-3DD6-400F-AAD1-E7138918671B}" type="doc">
      <dgm:prSet loTypeId="urn:microsoft.com/office/officeart/2016/7/layout/VerticalHollowActionList" loCatId="List" qsTypeId="urn:microsoft.com/office/officeart/2005/8/quickstyle/simple5" qsCatId="simple" csTypeId="urn:microsoft.com/office/officeart/2005/8/colors/accent3_2" csCatId="accent3" phldr="1"/>
      <dgm:spPr/>
      <dgm:t>
        <a:bodyPr/>
        <a:lstStyle/>
        <a:p>
          <a:endParaRPr lang="en-US"/>
        </a:p>
      </dgm:t>
    </dgm:pt>
    <dgm:pt modelId="{B7013B6E-30C9-4845-8C9B-5C1F86EF7045}">
      <dgm:prSet/>
      <dgm:spPr/>
      <dgm:t>
        <a:bodyPr/>
        <a:lstStyle/>
        <a:p>
          <a:r>
            <a:rPr lang="en-US" dirty="0" err="1"/>
            <a:t>Capactiy</a:t>
          </a:r>
          <a:r>
            <a:rPr lang="en-US" dirty="0"/>
            <a:t> MW</a:t>
          </a:r>
        </a:p>
      </dgm:t>
    </dgm:pt>
    <dgm:pt modelId="{8AB7F0A4-1D15-4381-A750-FED71AE1D13F}" type="parTrans" cxnId="{3D7E185A-C96D-4574-B86A-4E46E10E17FB}">
      <dgm:prSet/>
      <dgm:spPr/>
      <dgm:t>
        <a:bodyPr/>
        <a:lstStyle/>
        <a:p>
          <a:endParaRPr lang="en-US"/>
        </a:p>
      </dgm:t>
    </dgm:pt>
    <dgm:pt modelId="{9CA12762-F04B-45EE-8C0F-BE4932DF18B6}" type="sibTrans" cxnId="{3D7E185A-C96D-4574-B86A-4E46E10E17FB}">
      <dgm:prSet/>
      <dgm:spPr/>
      <dgm:t>
        <a:bodyPr/>
        <a:lstStyle/>
        <a:p>
          <a:endParaRPr lang="en-US"/>
        </a:p>
      </dgm:t>
    </dgm:pt>
    <dgm:pt modelId="{1816CA96-1F42-4BAA-943A-B1E89B9F683B}">
      <dgm:prSet/>
      <dgm:spPr/>
      <dgm:t>
        <a:bodyPr/>
        <a:lstStyle/>
        <a:p>
          <a:r>
            <a:rPr lang="en-US" dirty="0"/>
            <a:t>Top 6 Countries w/ highest capacity energy: Yemen, Vietnam, </a:t>
          </a:r>
          <a:r>
            <a:rPr lang="en-US" dirty="0" err="1"/>
            <a:t>Venezeula</a:t>
          </a:r>
          <a:r>
            <a:rPr lang="en-US" dirty="0"/>
            <a:t>, </a:t>
          </a:r>
          <a:r>
            <a:rPr lang="en-US" dirty="0" err="1"/>
            <a:t>Uzbekiastan</a:t>
          </a:r>
          <a:r>
            <a:rPr lang="en-US" dirty="0"/>
            <a:t>, U.S.</a:t>
          </a:r>
        </a:p>
      </dgm:t>
    </dgm:pt>
    <dgm:pt modelId="{5CE14C73-717B-41DB-B5FF-1EAB4F06193D}" type="parTrans" cxnId="{6E392DC7-C3F0-4E49-BE8A-D80B907ED667}">
      <dgm:prSet/>
      <dgm:spPr/>
      <dgm:t>
        <a:bodyPr/>
        <a:lstStyle/>
        <a:p>
          <a:endParaRPr lang="en-US"/>
        </a:p>
      </dgm:t>
    </dgm:pt>
    <dgm:pt modelId="{5F966D43-B317-4C86-84E6-C42CC78D0A5D}" type="sibTrans" cxnId="{6E392DC7-C3F0-4E49-BE8A-D80B907ED667}">
      <dgm:prSet/>
      <dgm:spPr/>
      <dgm:t>
        <a:bodyPr/>
        <a:lstStyle/>
        <a:p>
          <a:endParaRPr lang="en-US"/>
        </a:p>
      </dgm:t>
    </dgm:pt>
    <dgm:pt modelId="{7B618227-BFC2-4C6E-9A46-C5A251153337}">
      <dgm:prSet/>
      <dgm:spPr/>
      <dgm:t>
        <a:bodyPr/>
        <a:lstStyle/>
        <a:p>
          <a:r>
            <a:rPr lang="en-US" baseline="0" dirty="0"/>
            <a:t>Gas Reserves</a:t>
          </a:r>
          <a:endParaRPr lang="en-US" dirty="0"/>
        </a:p>
      </dgm:t>
    </dgm:pt>
    <dgm:pt modelId="{C2FCA707-115F-4874-8C6B-6ABA0021F5A6}" type="parTrans" cxnId="{FA14ED44-F287-4859-85FF-29F7E3DEC3E4}">
      <dgm:prSet/>
      <dgm:spPr/>
      <dgm:t>
        <a:bodyPr/>
        <a:lstStyle/>
        <a:p>
          <a:endParaRPr lang="en-US"/>
        </a:p>
      </dgm:t>
    </dgm:pt>
    <dgm:pt modelId="{11E350F4-0B1A-4C85-8006-B943F4B652A6}" type="sibTrans" cxnId="{FA14ED44-F287-4859-85FF-29F7E3DEC3E4}">
      <dgm:prSet/>
      <dgm:spPr/>
      <dgm:t>
        <a:bodyPr/>
        <a:lstStyle/>
        <a:p>
          <a:endParaRPr lang="en-US"/>
        </a:p>
      </dgm:t>
    </dgm:pt>
    <dgm:pt modelId="{31E9A6CE-D936-4371-BBE7-ACEE7F1F566B}">
      <dgm:prSet/>
      <dgm:spPr/>
      <dgm:t>
        <a:bodyPr/>
        <a:lstStyle/>
        <a:p>
          <a:r>
            <a:rPr lang="en-US" dirty="0"/>
            <a:t>Top 5 countries w/ most oil reserves at end of 2020: Russian Federation, Iran, Qatar, Turkmenistan, U.S.</a:t>
          </a:r>
        </a:p>
      </dgm:t>
    </dgm:pt>
    <dgm:pt modelId="{EAAC00CC-E5BC-4C50-9C3E-B7D21817705A}" type="parTrans" cxnId="{2CA35461-3015-47AE-B796-04CD9063D0C2}">
      <dgm:prSet/>
      <dgm:spPr/>
      <dgm:t>
        <a:bodyPr/>
        <a:lstStyle/>
        <a:p>
          <a:endParaRPr lang="en-US"/>
        </a:p>
      </dgm:t>
    </dgm:pt>
    <dgm:pt modelId="{9E222D6D-4BFA-4C3E-92F9-5C148F89120E}" type="sibTrans" cxnId="{2CA35461-3015-47AE-B796-04CD9063D0C2}">
      <dgm:prSet/>
      <dgm:spPr/>
      <dgm:t>
        <a:bodyPr/>
        <a:lstStyle/>
        <a:p>
          <a:endParaRPr lang="en-US"/>
        </a:p>
      </dgm:t>
    </dgm:pt>
    <dgm:pt modelId="{1B2C4A58-E18E-447C-BDC8-928130DE8878}">
      <dgm:prSet/>
      <dgm:spPr/>
      <dgm:t>
        <a:bodyPr/>
        <a:lstStyle/>
        <a:p>
          <a:r>
            <a:rPr lang="en-US" dirty="0"/>
            <a:t>Gas Production</a:t>
          </a:r>
        </a:p>
      </dgm:t>
    </dgm:pt>
    <dgm:pt modelId="{78D8476D-504F-459D-9144-7BEC53CEADAD}" type="parTrans" cxnId="{B84A5E98-CB1C-4FDB-ACAE-CA9730AB49E1}">
      <dgm:prSet/>
      <dgm:spPr/>
      <dgm:t>
        <a:bodyPr/>
        <a:lstStyle/>
        <a:p>
          <a:endParaRPr lang="en-US"/>
        </a:p>
      </dgm:t>
    </dgm:pt>
    <dgm:pt modelId="{15F565C7-EFE5-4F14-93DA-F852F7436413}" type="sibTrans" cxnId="{B84A5E98-CB1C-4FDB-ACAE-CA9730AB49E1}">
      <dgm:prSet/>
      <dgm:spPr/>
      <dgm:t>
        <a:bodyPr/>
        <a:lstStyle/>
        <a:p>
          <a:endParaRPr lang="en-US"/>
        </a:p>
      </dgm:t>
    </dgm:pt>
    <dgm:pt modelId="{F1267758-220F-41C6-8398-B3235353C8E1}">
      <dgm:prSet/>
      <dgm:spPr/>
      <dgm:t>
        <a:bodyPr/>
        <a:lstStyle/>
        <a:p>
          <a:r>
            <a:rPr lang="en-US" dirty="0"/>
            <a:t>US</a:t>
          </a:r>
          <a:r>
            <a:rPr lang="en-US" baseline="0" dirty="0"/>
            <a:t> leads in gas production. Russian Federation in 2</a:t>
          </a:r>
          <a:r>
            <a:rPr lang="en-US" baseline="30000" dirty="0"/>
            <a:t>nd</a:t>
          </a:r>
          <a:r>
            <a:rPr lang="en-US" baseline="0" dirty="0"/>
            <a:t> place.</a:t>
          </a:r>
          <a:endParaRPr lang="en-US" dirty="0"/>
        </a:p>
      </dgm:t>
    </dgm:pt>
    <dgm:pt modelId="{7729D10A-583B-4ABD-A5AE-EC4EF7174ECB}" type="parTrans" cxnId="{44C1FE65-F804-4056-B1F0-A366B478C455}">
      <dgm:prSet/>
      <dgm:spPr/>
      <dgm:t>
        <a:bodyPr/>
        <a:lstStyle/>
        <a:p>
          <a:endParaRPr lang="en-US"/>
        </a:p>
      </dgm:t>
    </dgm:pt>
    <dgm:pt modelId="{E6D383D6-3177-4CC7-83EB-21496BAAE7ED}" type="sibTrans" cxnId="{44C1FE65-F804-4056-B1F0-A366B478C455}">
      <dgm:prSet/>
      <dgm:spPr/>
      <dgm:t>
        <a:bodyPr/>
        <a:lstStyle/>
        <a:p>
          <a:endParaRPr lang="en-US"/>
        </a:p>
      </dgm:t>
    </dgm:pt>
    <dgm:pt modelId="{477CFF7F-D63E-476A-A3C3-2350FADD20BF}">
      <dgm:prSet/>
      <dgm:spPr/>
      <dgm:t>
        <a:bodyPr/>
        <a:lstStyle/>
        <a:p>
          <a:r>
            <a:rPr lang="en-US" dirty="0"/>
            <a:t>Gas Consumption</a:t>
          </a:r>
        </a:p>
      </dgm:t>
    </dgm:pt>
    <dgm:pt modelId="{6DEDD550-D42F-4119-8B31-9E8EE1688029}" type="parTrans" cxnId="{1217FFBE-96DC-4828-88D7-2D7419EC16DE}">
      <dgm:prSet/>
      <dgm:spPr/>
      <dgm:t>
        <a:bodyPr/>
        <a:lstStyle/>
        <a:p>
          <a:endParaRPr lang="en-US"/>
        </a:p>
      </dgm:t>
    </dgm:pt>
    <dgm:pt modelId="{BA29FEEE-7C05-4A6F-9212-2378F68ADC82}" type="sibTrans" cxnId="{1217FFBE-96DC-4828-88D7-2D7419EC16DE}">
      <dgm:prSet/>
      <dgm:spPr/>
      <dgm:t>
        <a:bodyPr/>
        <a:lstStyle/>
        <a:p>
          <a:endParaRPr lang="en-US"/>
        </a:p>
      </dgm:t>
    </dgm:pt>
    <dgm:pt modelId="{B331F9FD-E967-448F-BDBB-6C549C4BA5EE}">
      <dgm:prSet/>
      <dgm:spPr/>
      <dgm:t>
        <a:bodyPr/>
        <a:lstStyle/>
        <a:p>
          <a:r>
            <a:rPr lang="en-US" dirty="0"/>
            <a:t>US is 1st place, Russian Federation in 2</a:t>
          </a:r>
          <a:r>
            <a:rPr lang="en-US" baseline="30000" dirty="0"/>
            <a:t>nd</a:t>
          </a:r>
          <a:r>
            <a:rPr lang="en-US" dirty="0"/>
            <a:t> place.</a:t>
          </a:r>
        </a:p>
      </dgm:t>
    </dgm:pt>
    <dgm:pt modelId="{2C225193-1D5F-4D07-B657-D67C8D048109}" type="parTrans" cxnId="{0D737B2B-A633-4D30-8002-9A7F9DC8AB38}">
      <dgm:prSet/>
      <dgm:spPr/>
      <dgm:t>
        <a:bodyPr/>
        <a:lstStyle/>
        <a:p>
          <a:endParaRPr lang="en-US"/>
        </a:p>
      </dgm:t>
    </dgm:pt>
    <dgm:pt modelId="{8BE2492E-4B1C-4F11-9568-E7C70317FE97}" type="sibTrans" cxnId="{0D737B2B-A633-4D30-8002-9A7F9DC8AB38}">
      <dgm:prSet/>
      <dgm:spPr/>
      <dgm:t>
        <a:bodyPr/>
        <a:lstStyle/>
        <a:p>
          <a:endParaRPr lang="en-US"/>
        </a:p>
      </dgm:t>
    </dgm:pt>
    <dgm:pt modelId="{A57C1C03-CF72-40C2-8573-B1CA60EFD5AA}" type="pres">
      <dgm:prSet presAssocID="{E82FFB80-3DD6-400F-AAD1-E7138918671B}" presName="Name0" presStyleCnt="0">
        <dgm:presLayoutVars>
          <dgm:dir/>
          <dgm:animLvl val="lvl"/>
          <dgm:resizeHandles val="exact"/>
        </dgm:presLayoutVars>
      </dgm:prSet>
      <dgm:spPr/>
    </dgm:pt>
    <dgm:pt modelId="{CB85DA56-A388-492C-AB5E-420FCC766D80}" type="pres">
      <dgm:prSet presAssocID="{B7013B6E-30C9-4845-8C9B-5C1F86EF7045}" presName="linNode" presStyleCnt="0"/>
      <dgm:spPr/>
    </dgm:pt>
    <dgm:pt modelId="{A579C16C-25CB-4C89-97DB-E65CDDEC1707}" type="pres">
      <dgm:prSet presAssocID="{B7013B6E-30C9-4845-8C9B-5C1F86EF7045}" presName="parentText" presStyleLbl="solidFgAcc1" presStyleIdx="0" presStyleCnt="4">
        <dgm:presLayoutVars>
          <dgm:chMax val="1"/>
          <dgm:bulletEnabled/>
        </dgm:presLayoutVars>
      </dgm:prSet>
      <dgm:spPr/>
    </dgm:pt>
    <dgm:pt modelId="{44646373-1078-4947-8AD0-A6EFBD40BF82}" type="pres">
      <dgm:prSet presAssocID="{B7013B6E-30C9-4845-8C9B-5C1F86EF7045}" presName="descendantText" presStyleLbl="alignNode1" presStyleIdx="0" presStyleCnt="4">
        <dgm:presLayoutVars>
          <dgm:bulletEnabled/>
        </dgm:presLayoutVars>
      </dgm:prSet>
      <dgm:spPr/>
    </dgm:pt>
    <dgm:pt modelId="{D925ACDA-8D80-4413-9957-B412264C35A1}" type="pres">
      <dgm:prSet presAssocID="{9CA12762-F04B-45EE-8C0F-BE4932DF18B6}" presName="sp" presStyleCnt="0"/>
      <dgm:spPr/>
    </dgm:pt>
    <dgm:pt modelId="{961B8AB8-3806-4FA4-96FB-554553472B0B}" type="pres">
      <dgm:prSet presAssocID="{7B618227-BFC2-4C6E-9A46-C5A251153337}" presName="linNode" presStyleCnt="0"/>
      <dgm:spPr/>
    </dgm:pt>
    <dgm:pt modelId="{C270FF49-696A-47D3-988F-05383BECA2F0}" type="pres">
      <dgm:prSet presAssocID="{7B618227-BFC2-4C6E-9A46-C5A251153337}" presName="parentText" presStyleLbl="solidFgAcc1" presStyleIdx="1" presStyleCnt="4">
        <dgm:presLayoutVars>
          <dgm:chMax val="1"/>
          <dgm:bulletEnabled/>
        </dgm:presLayoutVars>
      </dgm:prSet>
      <dgm:spPr/>
    </dgm:pt>
    <dgm:pt modelId="{9FA717FC-7721-445E-A104-AC7F73E5CF35}" type="pres">
      <dgm:prSet presAssocID="{7B618227-BFC2-4C6E-9A46-C5A251153337}" presName="descendantText" presStyleLbl="alignNode1" presStyleIdx="1" presStyleCnt="4">
        <dgm:presLayoutVars>
          <dgm:bulletEnabled/>
        </dgm:presLayoutVars>
      </dgm:prSet>
      <dgm:spPr/>
    </dgm:pt>
    <dgm:pt modelId="{47BCDCD8-E147-4927-BD28-F99E6B51272B}" type="pres">
      <dgm:prSet presAssocID="{11E350F4-0B1A-4C85-8006-B943F4B652A6}" presName="sp" presStyleCnt="0"/>
      <dgm:spPr/>
    </dgm:pt>
    <dgm:pt modelId="{D27FE086-B8AA-4E2A-88E5-8C0A6FE01488}" type="pres">
      <dgm:prSet presAssocID="{1B2C4A58-E18E-447C-BDC8-928130DE8878}" presName="linNode" presStyleCnt="0"/>
      <dgm:spPr/>
    </dgm:pt>
    <dgm:pt modelId="{90F02B72-CE28-43C7-84BE-19D7D7395275}" type="pres">
      <dgm:prSet presAssocID="{1B2C4A58-E18E-447C-BDC8-928130DE8878}" presName="parentText" presStyleLbl="solidFgAcc1" presStyleIdx="2" presStyleCnt="4">
        <dgm:presLayoutVars>
          <dgm:chMax val="1"/>
          <dgm:bulletEnabled/>
        </dgm:presLayoutVars>
      </dgm:prSet>
      <dgm:spPr/>
    </dgm:pt>
    <dgm:pt modelId="{714C6D8C-3742-4F83-A3B8-39072469B180}" type="pres">
      <dgm:prSet presAssocID="{1B2C4A58-E18E-447C-BDC8-928130DE8878}" presName="descendantText" presStyleLbl="alignNode1" presStyleIdx="2" presStyleCnt="4">
        <dgm:presLayoutVars>
          <dgm:bulletEnabled/>
        </dgm:presLayoutVars>
      </dgm:prSet>
      <dgm:spPr/>
    </dgm:pt>
    <dgm:pt modelId="{D196C1C3-0F22-4065-9806-962A42E112D8}" type="pres">
      <dgm:prSet presAssocID="{15F565C7-EFE5-4F14-93DA-F852F7436413}" presName="sp" presStyleCnt="0"/>
      <dgm:spPr/>
    </dgm:pt>
    <dgm:pt modelId="{4AFF42DB-E7EE-49FC-9ED2-E82A00D87392}" type="pres">
      <dgm:prSet presAssocID="{477CFF7F-D63E-476A-A3C3-2350FADD20BF}" presName="linNode" presStyleCnt="0"/>
      <dgm:spPr/>
    </dgm:pt>
    <dgm:pt modelId="{5227F61B-1841-4FD6-838A-9CC12A38494B}" type="pres">
      <dgm:prSet presAssocID="{477CFF7F-D63E-476A-A3C3-2350FADD20BF}" presName="parentText" presStyleLbl="solidFgAcc1" presStyleIdx="3" presStyleCnt="4">
        <dgm:presLayoutVars>
          <dgm:chMax val="1"/>
          <dgm:bulletEnabled/>
        </dgm:presLayoutVars>
      </dgm:prSet>
      <dgm:spPr/>
    </dgm:pt>
    <dgm:pt modelId="{86CA7A29-0358-4A69-ADFE-69301FFE9D4B}" type="pres">
      <dgm:prSet presAssocID="{477CFF7F-D63E-476A-A3C3-2350FADD20BF}" presName="descendantText" presStyleLbl="alignNode1" presStyleIdx="3" presStyleCnt="4">
        <dgm:presLayoutVars>
          <dgm:bulletEnabled/>
        </dgm:presLayoutVars>
      </dgm:prSet>
      <dgm:spPr/>
    </dgm:pt>
  </dgm:ptLst>
  <dgm:cxnLst>
    <dgm:cxn modelId="{0D737B2B-A633-4D30-8002-9A7F9DC8AB38}" srcId="{477CFF7F-D63E-476A-A3C3-2350FADD20BF}" destId="{B331F9FD-E967-448F-BDBB-6C549C4BA5EE}" srcOrd="0" destOrd="0" parTransId="{2C225193-1D5F-4D07-B657-D67C8D048109}" sibTransId="{8BE2492E-4B1C-4F11-9568-E7C70317FE97}"/>
    <dgm:cxn modelId="{2CA35461-3015-47AE-B796-04CD9063D0C2}" srcId="{7B618227-BFC2-4C6E-9A46-C5A251153337}" destId="{31E9A6CE-D936-4371-BBE7-ACEE7F1F566B}" srcOrd="0" destOrd="0" parTransId="{EAAC00CC-E5BC-4C50-9C3E-B7D21817705A}" sibTransId="{9E222D6D-4BFA-4C3E-92F9-5C148F89120E}"/>
    <dgm:cxn modelId="{72EE0864-86C2-41CD-85D1-4888D2642195}" type="presOf" srcId="{B331F9FD-E967-448F-BDBB-6C549C4BA5EE}" destId="{86CA7A29-0358-4A69-ADFE-69301FFE9D4B}" srcOrd="0" destOrd="0" presId="urn:microsoft.com/office/officeart/2016/7/layout/VerticalHollowActionList"/>
    <dgm:cxn modelId="{FA14ED44-F287-4859-85FF-29F7E3DEC3E4}" srcId="{E82FFB80-3DD6-400F-AAD1-E7138918671B}" destId="{7B618227-BFC2-4C6E-9A46-C5A251153337}" srcOrd="1" destOrd="0" parTransId="{C2FCA707-115F-4874-8C6B-6ABA0021F5A6}" sibTransId="{11E350F4-0B1A-4C85-8006-B943F4B652A6}"/>
    <dgm:cxn modelId="{44C1FE65-F804-4056-B1F0-A366B478C455}" srcId="{1B2C4A58-E18E-447C-BDC8-928130DE8878}" destId="{F1267758-220F-41C6-8398-B3235353C8E1}" srcOrd="0" destOrd="0" parTransId="{7729D10A-583B-4ABD-A5AE-EC4EF7174ECB}" sibTransId="{E6D383D6-3177-4CC7-83EB-21496BAAE7ED}"/>
    <dgm:cxn modelId="{3D7E185A-C96D-4574-B86A-4E46E10E17FB}" srcId="{E82FFB80-3DD6-400F-AAD1-E7138918671B}" destId="{B7013B6E-30C9-4845-8C9B-5C1F86EF7045}" srcOrd="0" destOrd="0" parTransId="{8AB7F0A4-1D15-4381-A750-FED71AE1D13F}" sibTransId="{9CA12762-F04B-45EE-8C0F-BE4932DF18B6}"/>
    <dgm:cxn modelId="{383CFD7C-141E-4F27-8B75-DA17A54C9EBD}" type="presOf" srcId="{1B2C4A58-E18E-447C-BDC8-928130DE8878}" destId="{90F02B72-CE28-43C7-84BE-19D7D7395275}" srcOrd="0" destOrd="0" presId="urn:microsoft.com/office/officeart/2016/7/layout/VerticalHollowActionList"/>
    <dgm:cxn modelId="{B84A5E98-CB1C-4FDB-ACAE-CA9730AB49E1}" srcId="{E82FFB80-3DD6-400F-AAD1-E7138918671B}" destId="{1B2C4A58-E18E-447C-BDC8-928130DE8878}" srcOrd="2" destOrd="0" parTransId="{78D8476D-504F-459D-9144-7BEC53CEADAD}" sibTransId="{15F565C7-EFE5-4F14-93DA-F852F7436413}"/>
    <dgm:cxn modelId="{C552DF9C-F7F2-4056-AB18-1CA9398CE6DE}" type="presOf" srcId="{B7013B6E-30C9-4845-8C9B-5C1F86EF7045}" destId="{A579C16C-25CB-4C89-97DB-E65CDDEC1707}" srcOrd="0" destOrd="0" presId="urn:microsoft.com/office/officeart/2016/7/layout/VerticalHollowActionList"/>
    <dgm:cxn modelId="{1217FFBE-96DC-4828-88D7-2D7419EC16DE}" srcId="{E82FFB80-3DD6-400F-AAD1-E7138918671B}" destId="{477CFF7F-D63E-476A-A3C3-2350FADD20BF}" srcOrd="3" destOrd="0" parTransId="{6DEDD550-D42F-4119-8B31-9E8EE1688029}" sibTransId="{BA29FEEE-7C05-4A6F-9212-2378F68ADC82}"/>
    <dgm:cxn modelId="{00C75EC3-801D-430F-8DBB-C40C59B9570E}" type="presOf" srcId="{E82FFB80-3DD6-400F-AAD1-E7138918671B}" destId="{A57C1C03-CF72-40C2-8573-B1CA60EFD5AA}" srcOrd="0" destOrd="0" presId="urn:microsoft.com/office/officeart/2016/7/layout/VerticalHollowActionList"/>
    <dgm:cxn modelId="{22446DC3-A89C-4E27-B338-5E5534D8D981}" type="presOf" srcId="{1816CA96-1F42-4BAA-943A-B1E89B9F683B}" destId="{44646373-1078-4947-8AD0-A6EFBD40BF82}" srcOrd="0" destOrd="0" presId="urn:microsoft.com/office/officeart/2016/7/layout/VerticalHollowActionList"/>
    <dgm:cxn modelId="{6E392DC7-C3F0-4E49-BE8A-D80B907ED667}" srcId="{B7013B6E-30C9-4845-8C9B-5C1F86EF7045}" destId="{1816CA96-1F42-4BAA-943A-B1E89B9F683B}" srcOrd="0" destOrd="0" parTransId="{5CE14C73-717B-41DB-B5FF-1EAB4F06193D}" sibTransId="{5F966D43-B317-4C86-84E6-C42CC78D0A5D}"/>
    <dgm:cxn modelId="{7DCB3CD8-9175-43C4-A6C2-F016D9844FB2}" type="presOf" srcId="{31E9A6CE-D936-4371-BBE7-ACEE7F1F566B}" destId="{9FA717FC-7721-445E-A104-AC7F73E5CF35}" srcOrd="0" destOrd="0" presId="urn:microsoft.com/office/officeart/2016/7/layout/VerticalHollowActionList"/>
    <dgm:cxn modelId="{4693D7E5-1724-4843-BDF0-83411CBB58DB}" type="presOf" srcId="{477CFF7F-D63E-476A-A3C3-2350FADD20BF}" destId="{5227F61B-1841-4FD6-838A-9CC12A38494B}" srcOrd="0" destOrd="0" presId="urn:microsoft.com/office/officeart/2016/7/layout/VerticalHollowActionList"/>
    <dgm:cxn modelId="{3FD4C9F4-CD54-4689-8AF5-6BDEF3E266A3}" type="presOf" srcId="{7B618227-BFC2-4C6E-9A46-C5A251153337}" destId="{C270FF49-696A-47D3-988F-05383BECA2F0}" srcOrd="0" destOrd="0" presId="urn:microsoft.com/office/officeart/2016/7/layout/VerticalHollowActionList"/>
    <dgm:cxn modelId="{DD39ECFB-0D6D-4789-A982-3908ED3BEA6E}" type="presOf" srcId="{F1267758-220F-41C6-8398-B3235353C8E1}" destId="{714C6D8C-3742-4F83-A3B8-39072469B180}" srcOrd="0" destOrd="0" presId="urn:microsoft.com/office/officeart/2016/7/layout/VerticalHollowActionList"/>
    <dgm:cxn modelId="{AC596556-AB9E-4A3A-90BA-48E7C44FD996}" type="presParOf" srcId="{A57C1C03-CF72-40C2-8573-B1CA60EFD5AA}" destId="{CB85DA56-A388-492C-AB5E-420FCC766D80}" srcOrd="0" destOrd="0" presId="urn:microsoft.com/office/officeart/2016/7/layout/VerticalHollowActionList"/>
    <dgm:cxn modelId="{1A11056A-5241-4CF2-8708-2AEB06D2EF04}" type="presParOf" srcId="{CB85DA56-A388-492C-AB5E-420FCC766D80}" destId="{A579C16C-25CB-4C89-97DB-E65CDDEC1707}" srcOrd="0" destOrd="0" presId="urn:microsoft.com/office/officeart/2016/7/layout/VerticalHollowActionList"/>
    <dgm:cxn modelId="{69D34125-C9E1-4DAC-A888-A6EF3EE074C7}" type="presParOf" srcId="{CB85DA56-A388-492C-AB5E-420FCC766D80}" destId="{44646373-1078-4947-8AD0-A6EFBD40BF82}" srcOrd="1" destOrd="0" presId="urn:microsoft.com/office/officeart/2016/7/layout/VerticalHollowActionList"/>
    <dgm:cxn modelId="{4787D7C0-4E24-4B2C-89CD-A6EBD9F136B1}" type="presParOf" srcId="{A57C1C03-CF72-40C2-8573-B1CA60EFD5AA}" destId="{D925ACDA-8D80-4413-9957-B412264C35A1}" srcOrd="1" destOrd="0" presId="urn:microsoft.com/office/officeart/2016/7/layout/VerticalHollowActionList"/>
    <dgm:cxn modelId="{2442EE33-C346-453D-A631-27E9AE3781A5}" type="presParOf" srcId="{A57C1C03-CF72-40C2-8573-B1CA60EFD5AA}" destId="{961B8AB8-3806-4FA4-96FB-554553472B0B}" srcOrd="2" destOrd="0" presId="urn:microsoft.com/office/officeart/2016/7/layout/VerticalHollowActionList"/>
    <dgm:cxn modelId="{A8CF860A-AF10-437E-B4BB-B6BC11A4BFA6}" type="presParOf" srcId="{961B8AB8-3806-4FA4-96FB-554553472B0B}" destId="{C270FF49-696A-47D3-988F-05383BECA2F0}" srcOrd="0" destOrd="0" presId="urn:microsoft.com/office/officeart/2016/7/layout/VerticalHollowActionList"/>
    <dgm:cxn modelId="{DE86340E-6D0F-46C5-BC21-703F276C343E}" type="presParOf" srcId="{961B8AB8-3806-4FA4-96FB-554553472B0B}" destId="{9FA717FC-7721-445E-A104-AC7F73E5CF35}" srcOrd="1" destOrd="0" presId="urn:microsoft.com/office/officeart/2016/7/layout/VerticalHollowActionList"/>
    <dgm:cxn modelId="{14D1D0B5-D5A3-4472-B3F9-1997BAAF9906}" type="presParOf" srcId="{A57C1C03-CF72-40C2-8573-B1CA60EFD5AA}" destId="{47BCDCD8-E147-4927-BD28-F99E6B51272B}" srcOrd="3" destOrd="0" presId="urn:microsoft.com/office/officeart/2016/7/layout/VerticalHollowActionList"/>
    <dgm:cxn modelId="{A4527902-875A-44A6-B300-8C687C493596}" type="presParOf" srcId="{A57C1C03-CF72-40C2-8573-B1CA60EFD5AA}" destId="{D27FE086-B8AA-4E2A-88E5-8C0A6FE01488}" srcOrd="4" destOrd="0" presId="urn:microsoft.com/office/officeart/2016/7/layout/VerticalHollowActionList"/>
    <dgm:cxn modelId="{70D19843-6761-4F56-B694-BC58FB125D52}" type="presParOf" srcId="{D27FE086-B8AA-4E2A-88E5-8C0A6FE01488}" destId="{90F02B72-CE28-43C7-84BE-19D7D7395275}" srcOrd="0" destOrd="0" presId="urn:microsoft.com/office/officeart/2016/7/layout/VerticalHollowActionList"/>
    <dgm:cxn modelId="{C9E65579-6894-430D-8628-33469D6FF411}" type="presParOf" srcId="{D27FE086-B8AA-4E2A-88E5-8C0A6FE01488}" destId="{714C6D8C-3742-4F83-A3B8-39072469B180}" srcOrd="1" destOrd="0" presId="urn:microsoft.com/office/officeart/2016/7/layout/VerticalHollowActionList"/>
    <dgm:cxn modelId="{B7DF32D0-1770-488E-923E-5F27F658708A}" type="presParOf" srcId="{A57C1C03-CF72-40C2-8573-B1CA60EFD5AA}" destId="{D196C1C3-0F22-4065-9806-962A42E112D8}" srcOrd="5" destOrd="0" presId="urn:microsoft.com/office/officeart/2016/7/layout/VerticalHollowActionList"/>
    <dgm:cxn modelId="{BF5C9DA5-94B2-4BD9-BD16-ABDF91577EA0}" type="presParOf" srcId="{A57C1C03-CF72-40C2-8573-B1CA60EFD5AA}" destId="{4AFF42DB-E7EE-49FC-9ED2-E82A00D87392}" srcOrd="6" destOrd="0" presId="urn:microsoft.com/office/officeart/2016/7/layout/VerticalHollowActionList"/>
    <dgm:cxn modelId="{AC0049C9-E8EA-4355-B5C6-F0E3830CAAEE}" type="presParOf" srcId="{4AFF42DB-E7EE-49FC-9ED2-E82A00D87392}" destId="{5227F61B-1841-4FD6-838A-9CC12A38494B}" srcOrd="0" destOrd="0" presId="urn:microsoft.com/office/officeart/2016/7/layout/VerticalHollowActionList"/>
    <dgm:cxn modelId="{9EF4B993-125C-4434-A6F2-6DD35FF8BD9A}" type="presParOf" srcId="{4AFF42DB-E7EE-49FC-9ED2-E82A00D87392}" destId="{86CA7A29-0358-4A69-ADFE-69301FFE9D4B}"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94CCED-7282-48A2-9732-770818515FD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A1150F2-F40C-4B3F-9BB4-5D80C0CED3FF}">
      <dgm:prSet/>
      <dgm:spPr/>
      <dgm:t>
        <a:bodyPr/>
        <a:lstStyle/>
        <a:p>
          <a:pPr>
            <a:lnSpc>
              <a:spcPct val="100000"/>
            </a:lnSpc>
          </a:pPr>
          <a:r>
            <a:rPr lang="en-US" dirty="0">
              <a:solidFill>
                <a:schemeClr val="bg1"/>
              </a:solidFill>
            </a:rPr>
            <a:t>Only 6% of the data from Athabasca Oil sands well log was analyzed in this project. Analysis needs to be continued in the future.</a:t>
          </a:r>
        </a:p>
      </dgm:t>
    </dgm:pt>
    <dgm:pt modelId="{2371E4F0-2E07-47F0-B3AE-B45A1C0B8BA5}" type="parTrans" cxnId="{049667F0-B6EE-41AD-A965-E74490D84541}">
      <dgm:prSet/>
      <dgm:spPr/>
      <dgm:t>
        <a:bodyPr/>
        <a:lstStyle/>
        <a:p>
          <a:endParaRPr lang="en-US"/>
        </a:p>
      </dgm:t>
    </dgm:pt>
    <dgm:pt modelId="{624EDA3B-C840-484E-BF04-C017A63352AF}" type="sibTrans" cxnId="{049667F0-B6EE-41AD-A965-E74490D84541}">
      <dgm:prSet/>
      <dgm:spPr/>
      <dgm:t>
        <a:bodyPr/>
        <a:lstStyle/>
        <a:p>
          <a:endParaRPr lang="en-US"/>
        </a:p>
      </dgm:t>
    </dgm:pt>
    <dgm:pt modelId="{2039032D-F973-4B03-AF49-0DCFE5CDD86D}">
      <dgm:prSet/>
      <dgm:spPr/>
      <dgm:t>
        <a:bodyPr/>
        <a:lstStyle/>
        <a:p>
          <a:pPr>
            <a:lnSpc>
              <a:spcPct val="100000"/>
            </a:lnSpc>
          </a:pPr>
          <a:r>
            <a:rPr lang="en-US" dirty="0">
              <a:solidFill>
                <a:schemeClr val="bg1"/>
              </a:solidFill>
            </a:rPr>
            <a:t>More sources needs to be gathered for coal and natural gas for further analysis. </a:t>
          </a:r>
        </a:p>
      </dgm:t>
    </dgm:pt>
    <dgm:pt modelId="{E313098F-6741-4C91-9676-3084913B43C7}" type="parTrans" cxnId="{4FF44807-84D0-4690-A925-05324EF0EA75}">
      <dgm:prSet/>
      <dgm:spPr/>
      <dgm:t>
        <a:bodyPr/>
        <a:lstStyle/>
        <a:p>
          <a:endParaRPr lang="en-US"/>
        </a:p>
      </dgm:t>
    </dgm:pt>
    <dgm:pt modelId="{D934DFD0-61E7-4D07-9B14-BDA2BC8A54D8}" type="sibTrans" cxnId="{4FF44807-84D0-4690-A925-05324EF0EA75}">
      <dgm:prSet/>
      <dgm:spPr/>
      <dgm:t>
        <a:bodyPr/>
        <a:lstStyle/>
        <a:p>
          <a:endParaRPr lang="en-US"/>
        </a:p>
      </dgm:t>
    </dgm:pt>
    <dgm:pt modelId="{4AFE6BE3-8F48-430E-B3ED-4B520633EC63}">
      <dgm:prSet/>
      <dgm:spPr/>
      <dgm:t>
        <a:bodyPr/>
        <a:lstStyle/>
        <a:p>
          <a:pPr>
            <a:lnSpc>
              <a:spcPct val="100000"/>
            </a:lnSpc>
          </a:pPr>
          <a:r>
            <a:rPr lang="en-US" dirty="0">
              <a:solidFill>
                <a:schemeClr val="bg1"/>
              </a:solidFill>
            </a:rPr>
            <a:t>Unclear whether a constant was used for Regression Analysis in </a:t>
          </a:r>
          <a:r>
            <a:rPr lang="en-US" dirty="0" err="1">
              <a:solidFill>
                <a:schemeClr val="bg1"/>
              </a:solidFill>
            </a:rPr>
            <a:t>Pycaret</a:t>
          </a:r>
          <a:r>
            <a:rPr lang="en-US" dirty="0">
              <a:solidFill>
                <a:schemeClr val="bg1"/>
              </a:solidFill>
            </a:rPr>
            <a:t> (it was assumed no constant due to negative R2 scores). Hence, regression models from </a:t>
          </a:r>
          <a:r>
            <a:rPr lang="en-US" dirty="0" err="1">
              <a:solidFill>
                <a:schemeClr val="bg1"/>
              </a:solidFill>
            </a:rPr>
            <a:t>Pycaret</a:t>
          </a:r>
          <a:r>
            <a:rPr lang="en-US" dirty="0">
              <a:solidFill>
                <a:schemeClr val="bg1"/>
              </a:solidFill>
            </a:rPr>
            <a:t> was not used for project conclusions. </a:t>
          </a:r>
        </a:p>
      </dgm:t>
    </dgm:pt>
    <dgm:pt modelId="{F29E2B98-B333-48D8-B842-29AFBD1D0585}" type="parTrans" cxnId="{A6F47ECF-05E2-4C2B-8A7C-1614C78067B7}">
      <dgm:prSet/>
      <dgm:spPr/>
      <dgm:t>
        <a:bodyPr/>
        <a:lstStyle/>
        <a:p>
          <a:endParaRPr lang="en-US"/>
        </a:p>
      </dgm:t>
    </dgm:pt>
    <dgm:pt modelId="{B45E1592-ECAA-41DE-B7EC-F933BEACA01A}" type="sibTrans" cxnId="{A6F47ECF-05E2-4C2B-8A7C-1614C78067B7}">
      <dgm:prSet/>
      <dgm:spPr/>
      <dgm:t>
        <a:bodyPr/>
        <a:lstStyle/>
        <a:p>
          <a:endParaRPr lang="en-US"/>
        </a:p>
      </dgm:t>
    </dgm:pt>
    <dgm:pt modelId="{A1B671DD-9FF1-484E-A121-004FADCC818A}" type="pres">
      <dgm:prSet presAssocID="{5794CCED-7282-48A2-9732-770818515FDD}" presName="root" presStyleCnt="0">
        <dgm:presLayoutVars>
          <dgm:dir/>
          <dgm:resizeHandles val="exact"/>
        </dgm:presLayoutVars>
      </dgm:prSet>
      <dgm:spPr/>
    </dgm:pt>
    <dgm:pt modelId="{61DED730-1E51-41F4-BF27-1247E3594398}" type="pres">
      <dgm:prSet presAssocID="{0A1150F2-F40C-4B3F-9BB4-5D80C0CED3FF}" presName="compNode" presStyleCnt="0"/>
      <dgm:spPr/>
    </dgm:pt>
    <dgm:pt modelId="{B5D3646C-9252-47AA-AB91-326175B8401A}" type="pres">
      <dgm:prSet presAssocID="{0A1150F2-F40C-4B3F-9BB4-5D80C0CED3FF}" presName="bgRect" presStyleLbl="bgShp" presStyleIdx="0" presStyleCnt="3"/>
      <dgm:spPr>
        <a:solidFill>
          <a:schemeClr val="accent2">
            <a:lumMod val="20000"/>
            <a:lumOff val="80000"/>
          </a:schemeClr>
        </a:solidFill>
      </dgm:spPr>
    </dgm:pt>
    <dgm:pt modelId="{8FFAC3E0-F984-498B-975B-B8DDA358868A}" type="pres">
      <dgm:prSet presAssocID="{0A1150F2-F40C-4B3F-9BB4-5D80C0CED3F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D75B7D93-5AED-4362-9CE3-00F24E6A0F64}" type="pres">
      <dgm:prSet presAssocID="{0A1150F2-F40C-4B3F-9BB4-5D80C0CED3FF}" presName="spaceRect" presStyleCnt="0"/>
      <dgm:spPr/>
    </dgm:pt>
    <dgm:pt modelId="{7C2B7C1C-983A-4BB7-91E3-D0A2BB54A895}" type="pres">
      <dgm:prSet presAssocID="{0A1150F2-F40C-4B3F-9BB4-5D80C0CED3FF}" presName="parTx" presStyleLbl="revTx" presStyleIdx="0" presStyleCnt="3">
        <dgm:presLayoutVars>
          <dgm:chMax val="0"/>
          <dgm:chPref val="0"/>
        </dgm:presLayoutVars>
      </dgm:prSet>
      <dgm:spPr/>
    </dgm:pt>
    <dgm:pt modelId="{A02D5FC1-904E-41D5-B609-BA94804AFBE2}" type="pres">
      <dgm:prSet presAssocID="{624EDA3B-C840-484E-BF04-C017A63352AF}" presName="sibTrans" presStyleCnt="0"/>
      <dgm:spPr/>
    </dgm:pt>
    <dgm:pt modelId="{AC07C041-3AC9-4807-904A-A264E851FFC1}" type="pres">
      <dgm:prSet presAssocID="{2039032D-F973-4B03-AF49-0DCFE5CDD86D}" presName="compNode" presStyleCnt="0"/>
      <dgm:spPr/>
    </dgm:pt>
    <dgm:pt modelId="{E136C248-3F10-4444-9767-DF0DA061D9EB}" type="pres">
      <dgm:prSet presAssocID="{2039032D-F973-4B03-AF49-0DCFE5CDD86D}" presName="bgRect" presStyleLbl="bgShp" presStyleIdx="1" presStyleCnt="3"/>
      <dgm:spPr>
        <a:solidFill>
          <a:schemeClr val="accent2">
            <a:lumMod val="20000"/>
            <a:lumOff val="80000"/>
          </a:schemeClr>
        </a:solidFill>
      </dgm:spPr>
    </dgm:pt>
    <dgm:pt modelId="{8F72DEF7-4EE2-4C67-9F50-41EC1B841481}" type="pres">
      <dgm:prSet presAssocID="{2039032D-F973-4B03-AF49-0DCFE5CDD8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e"/>
        </a:ext>
      </dgm:extLst>
    </dgm:pt>
    <dgm:pt modelId="{FF522983-F140-48A1-8056-8528A5114755}" type="pres">
      <dgm:prSet presAssocID="{2039032D-F973-4B03-AF49-0DCFE5CDD86D}" presName="spaceRect" presStyleCnt="0"/>
      <dgm:spPr/>
    </dgm:pt>
    <dgm:pt modelId="{F48370C9-7C7A-4FC9-875B-665CF5FDD245}" type="pres">
      <dgm:prSet presAssocID="{2039032D-F973-4B03-AF49-0DCFE5CDD86D}" presName="parTx" presStyleLbl="revTx" presStyleIdx="1" presStyleCnt="3">
        <dgm:presLayoutVars>
          <dgm:chMax val="0"/>
          <dgm:chPref val="0"/>
        </dgm:presLayoutVars>
      </dgm:prSet>
      <dgm:spPr/>
    </dgm:pt>
    <dgm:pt modelId="{0DDAFAAC-5CDC-43BC-B266-6A3CCE18667F}" type="pres">
      <dgm:prSet presAssocID="{D934DFD0-61E7-4D07-9B14-BDA2BC8A54D8}" presName="sibTrans" presStyleCnt="0"/>
      <dgm:spPr/>
    </dgm:pt>
    <dgm:pt modelId="{2D95E342-ADC8-41C8-8395-B04675ABEFC7}" type="pres">
      <dgm:prSet presAssocID="{4AFE6BE3-8F48-430E-B3ED-4B520633EC63}" presName="compNode" presStyleCnt="0"/>
      <dgm:spPr/>
    </dgm:pt>
    <dgm:pt modelId="{4FA2F34E-6E8A-4BB4-B636-0489364FA9E1}" type="pres">
      <dgm:prSet presAssocID="{4AFE6BE3-8F48-430E-B3ED-4B520633EC63}" presName="bgRect" presStyleLbl="bgShp" presStyleIdx="2" presStyleCnt="3"/>
      <dgm:spPr>
        <a:solidFill>
          <a:schemeClr val="accent2">
            <a:lumMod val="20000"/>
            <a:lumOff val="80000"/>
          </a:schemeClr>
        </a:solidFill>
      </dgm:spPr>
    </dgm:pt>
    <dgm:pt modelId="{1ED981B4-B732-44FF-8FEE-C2D92A423733}" type="pres">
      <dgm:prSet presAssocID="{4AFE6BE3-8F48-430E-B3ED-4B520633EC6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BD979EF0-B6A6-42E4-B924-2E06C8EFBE6E}" type="pres">
      <dgm:prSet presAssocID="{4AFE6BE3-8F48-430E-B3ED-4B520633EC63}" presName="spaceRect" presStyleCnt="0"/>
      <dgm:spPr/>
    </dgm:pt>
    <dgm:pt modelId="{0169713A-9722-4A1E-B6C8-53317EE9F77E}" type="pres">
      <dgm:prSet presAssocID="{4AFE6BE3-8F48-430E-B3ED-4B520633EC63}" presName="parTx" presStyleLbl="revTx" presStyleIdx="2" presStyleCnt="3">
        <dgm:presLayoutVars>
          <dgm:chMax val="0"/>
          <dgm:chPref val="0"/>
        </dgm:presLayoutVars>
      </dgm:prSet>
      <dgm:spPr/>
    </dgm:pt>
  </dgm:ptLst>
  <dgm:cxnLst>
    <dgm:cxn modelId="{4FF44807-84D0-4690-A925-05324EF0EA75}" srcId="{5794CCED-7282-48A2-9732-770818515FDD}" destId="{2039032D-F973-4B03-AF49-0DCFE5CDD86D}" srcOrd="1" destOrd="0" parTransId="{E313098F-6741-4C91-9676-3084913B43C7}" sibTransId="{D934DFD0-61E7-4D07-9B14-BDA2BC8A54D8}"/>
    <dgm:cxn modelId="{4247F82C-AA9A-44E8-80E6-926038B29779}" type="presOf" srcId="{2039032D-F973-4B03-AF49-0DCFE5CDD86D}" destId="{F48370C9-7C7A-4FC9-875B-665CF5FDD245}" srcOrd="0" destOrd="0" presId="urn:microsoft.com/office/officeart/2018/2/layout/IconVerticalSolidList"/>
    <dgm:cxn modelId="{67C54F70-BF65-43D5-BBF4-55806C1275B6}" type="presOf" srcId="{5794CCED-7282-48A2-9732-770818515FDD}" destId="{A1B671DD-9FF1-484E-A121-004FADCC818A}" srcOrd="0" destOrd="0" presId="urn:microsoft.com/office/officeart/2018/2/layout/IconVerticalSolidList"/>
    <dgm:cxn modelId="{01231552-FA4D-47AE-9234-828C32F18F29}" type="presOf" srcId="{4AFE6BE3-8F48-430E-B3ED-4B520633EC63}" destId="{0169713A-9722-4A1E-B6C8-53317EE9F77E}" srcOrd="0" destOrd="0" presId="urn:microsoft.com/office/officeart/2018/2/layout/IconVerticalSolidList"/>
    <dgm:cxn modelId="{DD9A7786-8240-4878-AB0D-1E417FED7865}" type="presOf" srcId="{0A1150F2-F40C-4B3F-9BB4-5D80C0CED3FF}" destId="{7C2B7C1C-983A-4BB7-91E3-D0A2BB54A895}" srcOrd="0" destOrd="0" presId="urn:microsoft.com/office/officeart/2018/2/layout/IconVerticalSolidList"/>
    <dgm:cxn modelId="{A6F47ECF-05E2-4C2B-8A7C-1614C78067B7}" srcId="{5794CCED-7282-48A2-9732-770818515FDD}" destId="{4AFE6BE3-8F48-430E-B3ED-4B520633EC63}" srcOrd="2" destOrd="0" parTransId="{F29E2B98-B333-48D8-B842-29AFBD1D0585}" sibTransId="{B45E1592-ECAA-41DE-B7EC-F933BEACA01A}"/>
    <dgm:cxn modelId="{049667F0-B6EE-41AD-A965-E74490D84541}" srcId="{5794CCED-7282-48A2-9732-770818515FDD}" destId="{0A1150F2-F40C-4B3F-9BB4-5D80C0CED3FF}" srcOrd="0" destOrd="0" parTransId="{2371E4F0-2E07-47F0-B3AE-B45A1C0B8BA5}" sibTransId="{624EDA3B-C840-484E-BF04-C017A63352AF}"/>
    <dgm:cxn modelId="{B9991DFA-4C35-4CA6-BDCD-6BDD3A001A05}" type="presParOf" srcId="{A1B671DD-9FF1-484E-A121-004FADCC818A}" destId="{61DED730-1E51-41F4-BF27-1247E3594398}" srcOrd="0" destOrd="0" presId="urn:microsoft.com/office/officeart/2018/2/layout/IconVerticalSolidList"/>
    <dgm:cxn modelId="{F6FEE07E-D857-4B5E-9A04-9C620A044C18}" type="presParOf" srcId="{61DED730-1E51-41F4-BF27-1247E3594398}" destId="{B5D3646C-9252-47AA-AB91-326175B8401A}" srcOrd="0" destOrd="0" presId="urn:microsoft.com/office/officeart/2018/2/layout/IconVerticalSolidList"/>
    <dgm:cxn modelId="{88BAF57A-A282-47E2-A1E5-DA46975982A1}" type="presParOf" srcId="{61DED730-1E51-41F4-BF27-1247E3594398}" destId="{8FFAC3E0-F984-498B-975B-B8DDA358868A}" srcOrd="1" destOrd="0" presId="urn:microsoft.com/office/officeart/2018/2/layout/IconVerticalSolidList"/>
    <dgm:cxn modelId="{DEE82245-948C-4DD4-A17D-968A32608553}" type="presParOf" srcId="{61DED730-1E51-41F4-BF27-1247E3594398}" destId="{D75B7D93-5AED-4362-9CE3-00F24E6A0F64}" srcOrd="2" destOrd="0" presId="urn:microsoft.com/office/officeart/2018/2/layout/IconVerticalSolidList"/>
    <dgm:cxn modelId="{DC320B54-D6D5-4E80-9341-C66CCECE4C0B}" type="presParOf" srcId="{61DED730-1E51-41F4-BF27-1247E3594398}" destId="{7C2B7C1C-983A-4BB7-91E3-D0A2BB54A895}" srcOrd="3" destOrd="0" presId="urn:microsoft.com/office/officeart/2018/2/layout/IconVerticalSolidList"/>
    <dgm:cxn modelId="{6A909C44-DA5F-40BF-81C2-59F24654399E}" type="presParOf" srcId="{A1B671DD-9FF1-484E-A121-004FADCC818A}" destId="{A02D5FC1-904E-41D5-B609-BA94804AFBE2}" srcOrd="1" destOrd="0" presId="urn:microsoft.com/office/officeart/2018/2/layout/IconVerticalSolidList"/>
    <dgm:cxn modelId="{C3341503-F823-42AC-B18F-5B2BE2FAC1D2}" type="presParOf" srcId="{A1B671DD-9FF1-484E-A121-004FADCC818A}" destId="{AC07C041-3AC9-4807-904A-A264E851FFC1}" srcOrd="2" destOrd="0" presId="urn:microsoft.com/office/officeart/2018/2/layout/IconVerticalSolidList"/>
    <dgm:cxn modelId="{35DB408D-76D3-4D19-B019-4A57616DB5A4}" type="presParOf" srcId="{AC07C041-3AC9-4807-904A-A264E851FFC1}" destId="{E136C248-3F10-4444-9767-DF0DA061D9EB}" srcOrd="0" destOrd="0" presId="urn:microsoft.com/office/officeart/2018/2/layout/IconVerticalSolidList"/>
    <dgm:cxn modelId="{21C6EDA2-998A-4037-B205-845817262274}" type="presParOf" srcId="{AC07C041-3AC9-4807-904A-A264E851FFC1}" destId="{8F72DEF7-4EE2-4C67-9F50-41EC1B841481}" srcOrd="1" destOrd="0" presId="urn:microsoft.com/office/officeart/2018/2/layout/IconVerticalSolidList"/>
    <dgm:cxn modelId="{0BAEAA14-F5A1-402D-83C0-FD0C9EDA9856}" type="presParOf" srcId="{AC07C041-3AC9-4807-904A-A264E851FFC1}" destId="{FF522983-F140-48A1-8056-8528A5114755}" srcOrd="2" destOrd="0" presId="urn:microsoft.com/office/officeart/2018/2/layout/IconVerticalSolidList"/>
    <dgm:cxn modelId="{827A36DB-0471-425B-8F3D-B6942B02C545}" type="presParOf" srcId="{AC07C041-3AC9-4807-904A-A264E851FFC1}" destId="{F48370C9-7C7A-4FC9-875B-665CF5FDD245}" srcOrd="3" destOrd="0" presId="urn:microsoft.com/office/officeart/2018/2/layout/IconVerticalSolidList"/>
    <dgm:cxn modelId="{8E489E4F-DD57-4372-B7DB-B738BF102B73}" type="presParOf" srcId="{A1B671DD-9FF1-484E-A121-004FADCC818A}" destId="{0DDAFAAC-5CDC-43BC-B266-6A3CCE18667F}" srcOrd="3" destOrd="0" presId="urn:microsoft.com/office/officeart/2018/2/layout/IconVerticalSolidList"/>
    <dgm:cxn modelId="{D275659F-C98D-4970-8725-008E3EA98B78}" type="presParOf" srcId="{A1B671DD-9FF1-484E-A121-004FADCC818A}" destId="{2D95E342-ADC8-41C8-8395-B04675ABEFC7}" srcOrd="4" destOrd="0" presId="urn:microsoft.com/office/officeart/2018/2/layout/IconVerticalSolidList"/>
    <dgm:cxn modelId="{A8FE2D8A-923E-4430-9545-3C67D79AAD96}" type="presParOf" srcId="{2D95E342-ADC8-41C8-8395-B04675ABEFC7}" destId="{4FA2F34E-6E8A-4BB4-B636-0489364FA9E1}" srcOrd="0" destOrd="0" presId="urn:microsoft.com/office/officeart/2018/2/layout/IconVerticalSolidList"/>
    <dgm:cxn modelId="{16CAD59C-16C4-4C29-A892-507AD7D80636}" type="presParOf" srcId="{2D95E342-ADC8-41C8-8395-B04675ABEFC7}" destId="{1ED981B4-B732-44FF-8FEE-C2D92A423733}" srcOrd="1" destOrd="0" presId="urn:microsoft.com/office/officeart/2018/2/layout/IconVerticalSolidList"/>
    <dgm:cxn modelId="{A4FC2704-6FAF-43A5-8F79-F01512CB1C4B}" type="presParOf" srcId="{2D95E342-ADC8-41C8-8395-B04675ABEFC7}" destId="{BD979EF0-B6A6-42E4-B924-2E06C8EFBE6E}" srcOrd="2" destOrd="0" presId="urn:microsoft.com/office/officeart/2018/2/layout/IconVerticalSolidList"/>
    <dgm:cxn modelId="{D71B4B85-EE3C-48B0-9CD5-81A0CE2DFA7D}" type="presParOf" srcId="{2D95E342-ADC8-41C8-8395-B04675ABEFC7}" destId="{0169713A-9722-4A1E-B6C8-53317EE9F77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B42FB3-1912-4398-BDA7-EA2B5B37B329}">
      <dsp:nvSpPr>
        <dsp:cNvPr id="0" name=""/>
        <dsp:cNvSpPr/>
      </dsp:nvSpPr>
      <dsp:spPr>
        <a:xfrm rot="5400000">
          <a:off x="201229" y="573154"/>
          <a:ext cx="892286" cy="107836"/>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C7AFCF5C-8EAB-442A-94D2-D83CA4877DB4}">
      <dsp:nvSpPr>
        <dsp:cNvPr id="0" name=""/>
        <dsp:cNvSpPr/>
      </dsp:nvSpPr>
      <dsp:spPr>
        <a:xfrm>
          <a:off x="404558" y="837"/>
          <a:ext cx="1198188" cy="71891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Context</a:t>
          </a:r>
        </a:p>
      </dsp:txBody>
      <dsp:txXfrm>
        <a:off x="425614" y="21893"/>
        <a:ext cx="1156076" cy="676800"/>
      </dsp:txXfrm>
    </dsp:sp>
    <dsp:sp modelId="{1D410284-9338-4D0D-9DDE-82DBCB7F5D4F}">
      <dsp:nvSpPr>
        <dsp:cNvPr id="0" name=""/>
        <dsp:cNvSpPr/>
      </dsp:nvSpPr>
      <dsp:spPr>
        <a:xfrm rot="5400000">
          <a:off x="201229" y="1471795"/>
          <a:ext cx="892286" cy="107836"/>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1DFCB7E1-32C8-445A-9D6E-B68F1230A3AF}">
      <dsp:nvSpPr>
        <dsp:cNvPr id="0" name=""/>
        <dsp:cNvSpPr/>
      </dsp:nvSpPr>
      <dsp:spPr>
        <a:xfrm>
          <a:off x="404558" y="899478"/>
          <a:ext cx="1198188" cy="71891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Acquisition</a:t>
          </a:r>
        </a:p>
      </dsp:txBody>
      <dsp:txXfrm>
        <a:off x="425614" y="920534"/>
        <a:ext cx="1156076" cy="676800"/>
      </dsp:txXfrm>
    </dsp:sp>
    <dsp:sp modelId="{2AD9BF84-8390-45C3-9497-69E021E33E18}">
      <dsp:nvSpPr>
        <dsp:cNvPr id="0" name=""/>
        <dsp:cNvSpPr/>
      </dsp:nvSpPr>
      <dsp:spPr>
        <a:xfrm rot="5400000">
          <a:off x="201229" y="2370436"/>
          <a:ext cx="892286" cy="107836"/>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D6A98C1E-E424-41C6-93E5-620C824DDB0B}">
      <dsp:nvSpPr>
        <dsp:cNvPr id="0" name=""/>
        <dsp:cNvSpPr/>
      </dsp:nvSpPr>
      <dsp:spPr>
        <a:xfrm>
          <a:off x="404558" y="1798120"/>
          <a:ext cx="1198188" cy="718912"/>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EDA: Coal</a:t>
          </a:r>
        </a:p>
      </dsp:txBody>
      <dsp:txXfrm>
        <a:off x="425614" y="1819176"/>
        <a:ext cx="1156076" cy="676800"/>
      </dsp:txXfrm>
    </dsp:sp>
    <dsp:sp modelId="{45297B51-E57A-4B6E-A533-640CB9871CBD}">
      <dsp:nvSpPr>
        <dsp:cNvPr id="0" name=""/>
        <dsp:cNvSpPr/>
      </dsp:nvSpPr>
      <dsp:spPr>
        <a:xfrm>
          <a:off x="650550" y="2819757"/>
          <a:ext cx="1587235" cy="107836"/>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CD5B367C-BA7F-439D-9856-17F42913B406}">
      <dsp:nvSpPr>
        <dsp:cNvPr id="0" name=""/>
        <dsp:cNvSpPr/>
      </dsp:nvSpPr>
      <dsp:spPr>
        <a:xfrm>
          <a:off x="404558" y="2696761"/>
          <a:ext cx="1198188" cy="71891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EDA: Oil</a:t>
          </a:r>
        </a:p>
      </dsp:txBody>
      <dsp:txXfrm>
        <a:off x="425614" y="2717817"/>
        <a:ext cx="1156076" cy="676800"/>
      </dsp:txXfrm>
    </dsp:sp>
    <dsp:sp modelId="{AFC31910-C30F-4A66-956F-74E1111B3C5E}">
      <dsp:nvSpPr>
        <dsp:cNvPr id="0" name=""/>
        <dsp:cNvSpPr/>
      </dsp:nvSpPr>
      <dsp:spPr>
        <a:xfrm rot="16200000">
          <a:off x="1794820" y="2370436"/>
          <a:ext cx="892286" cy="107836"/>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573B08EB-349C-4199-ACF2-399F16CD4D27}">
      <dsp:nvSpPr>
        <dsp:cNvPr id="0" name=""/>
        <dsp:cNvSpPr/>
      </dsp:nvSpPr>
      <dsp:spPr>
        <a:xfrm>
          <a:off x="1998148" y="2696761"/>
          <a:ext cx="1198188" cy="718912"/>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EDA: Natural Gas</a:t>
          </a:r>
        </a:p>
      </dsp:txBody>
      <dsp:txXfrm>
        <a:off x="2019204" y="2717817"/>
        <a:ext cx="1156076" cy="676800"/>
      </dsp:txXfrm>
    </dsp:sp>
    <dsp:sp modelId="{1B084D25-DEDC-4DB3-B7B5-6A3FA7ACB268}">
      <dsp:nvSpPr>
        <dsp:cNvPr id="0" name=""/>
        <dsp:cNvSpPr/>
      </dsp:nvSpPr>
      <dsp:spPr>
        <a:xfrm rot="16200000">
          <a:off x="1794820" y="1471795"/>
          <a:ext cx="892286" cy="107836"/>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286D1F60-D406-4AB9-BE6A-9B67FD97E802}">
      <dsp:nvSpPr>
        <dsp:cNvPr id="0" name=""/>
        <dsp:cNvSpPr/>
      </dsp:nvSpPr>
      <dsp:spPr>
        <a:xfrm>
          <a:off x="1998148" y="1798120"/>
          <a:ext cx="1198188" cy="71891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Synthetic Control: Coal</a:t>
          </a:r>
        </a:p>
      </dsp:txBody>
      <dsp:txXfrm>
        <a:off x="2019204" y="1819176"/>
        <a:ext cx="1156076" cy="676800"/>
      </dsp:txXfrm>
    </dsp:sp>
    <dsp:sp modelId="{8B8012B2-AFC9-4998-8399-16FF2A56586D}">
      <dsp:nvSpPr>
        <dsp:cNvPr id="0" name=""/>
        <dsp:cNvSpPr/>
      </dsp:nvSpPr>
      <dsp:spPr>
        <a:xfrm rot="16200000">
          <a:off x="1794820" y="573154"/>
          <a:ext cx="892286" cy="107836"/>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44997638-93AD-409A-945C-1CECF9ABB72C}">
      <dsp:nvSpPr>
        <dsp:cNvPr id="0" name=""/>
        <dsp:cNvSpPr/>
      </dsp:nvSpPr>
      <dsp:spPr>
        <a:xfrm>
          <a:off x="1998148" y="899478"/>
          <a:ext cx="1198188" cy="71891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Synthetic Control: Oil</a:t>
          </a:r>
        </a:p>
      </dsp:txBody>
      <dsp:txXfrm>
        <a:off x="2019204" y="920534"/>
        <a:ext cx="1156076" cy="676800"/>
      </dsp:txXfrm>
    </dsp:sp>
    <dsp:sp modelId="{3A637DD0-A046-4A2A-B8F0-D676300D23E2}">
      <dsp:nvSpPr>
        <dsp:cNvPr id="0" name=""/>
        <dsp:cNvSpPr/>
      </dsp:nvSpPr>
      <dsp:spPr>
        <a:xfrm>
          <a:off x="2244140" y="123833"/>
          <a:ext cx="1587235" cy="107836"/>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FD0A906-E259-43A5-B686-0845B12AE188}">
      <dsp:nvSpPr>
        <dsp:cNvPr id="0" name=""/>
        <dsp:cNvSpPr/>
      </dsp:nvSpPr>
      <dsp:spPr>
        <a:xfrm>
          <a:off x="1998148" y="837"/>
          <a:ext cx="1198188" cy="718912"/>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Max Drawdown: Oil</a:t>
          </a:r>
        </a:p>
      </dsp:txBody>
      <dsp:txXfrm>
        <a:off x="2019204" y="21893"/>
        <a:ext cx="1156076" cy="676800"/>
      </dsp:txXfrm>
    </dsp:sp>
    <dsp:sp modelId="{08E049AA-AD7A-4D96-A876-9B9B20A3F53C}">
      <dsp:nvSpPr>
        <dsp:cNvPr id="0" name=""/>
        <dsp:cNvSpPr/>
      </dsp:nvSpPr>
      <dsp:spPr>
        <a:xfrm rot="5400000">
          <a:off x="3388410" y="573154"/>
          <a:ext cx="892286" cy="107836"/>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DA2A1960-5FB7-4AC3-A6C9-8376E837A230}">
      <dsp:nvSpPr>
        <dsp:cNvPr id="0" name=""/>
        <dsp:cNvSpPr/>
      </dsp:nvSpPr>
      <dsp:spPr>
        <a:xfrm>
          <a:off x="3591739" y="837"/>
          <a:ext cx="1198188" cy="71891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Synthetic Control: Natural Gas</a:t>
          </a:r>
        </a:p>
      </dsp:txBody>
      <dsp:txXfrm>
        <a:off x="3612795" y="21893"/>
        <a:ext cx="1156076" cy="676800"/>
      </dsp:txXfrm>
    </dsp:sp>
    <dsp:sp modelId="{73762B99-6C72-4107-B097-87DFFCD8A53E}">
      <dsp:nvSpPr>
        <dsp:cNvPr id="0" name=""/>
        <dsp:cNvSpPr/>
      </dsp:nvSpPr>
      <dsp:spPr>
        <a:xfrm rot="5400000">
          <a:off x="3388410" y="1471795"/>
          <a:ext cx="892286" cy="107836"/>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2E99DD77-CD7D-4E65-81FD-1DD075B458AC}">
      <dsp:nvSpPr>
        <dsp:cNvPr id="0" name=""/>
        <dsp:cNvSpPr/>
      </dsp:nvSpPr>
      <dsp:spPr>
        <a:xfrm>
          <a:off x="3591739" y="899478"/>
          <a:ext cx="1198188" cy="718912"/>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Well</a:t>
          </a:r>
          <a:r>
            <a:rPr lang="en-US" sz="1400" kern="1200" baseline="0" dirty="0"/>
            <a:t> Log Analysis</a:t>
          </a:r>
          <a:endParaRPr lang="en-US" sz="1400" kern="1200" dirty="0"/>
        </a:p>
      </dsp:txBody>
      <dsp:txXfrm>
        <a:off x="3612795" y="920534"/>
        <a:ext cx="1156076" cy="676800"/>
      </dsp:txXfrm>
    </dsp:sp>
    <dsp:sp modelId="{A1F95E6E-F72E-42AF-BE85-885F30C82E6D}">
      <dsp:nvSpPr>
        <dsp:cNvPr id="0" name=""/>
        <dsp:cNvSpPr/>
      </dsp:nvSpPr>
      <dsp:spPr>
        <a:xfrm rot="5400000">
          <a:off x="3388410" y="2370436"/>
          <a:ext cx="892286" cy="107836"/>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7CB58F7-225B-496E-A043-E6869E5A25E7}">
      <dsp:nvSpPr>
        <dsp:cNvPr id="0" name=""/>
        <dsp:cNvSpPr/>
      </dsp:nvSpPr>
      <dsp:spPr>
        <a:xfrm>
          <a:off x="3591739" y="1798120"/>
          <a:ext cx="1198188" cy="71891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Classification Models</a:t>
          </a:r>
        </a:p>
      </dsp:txBody>
      <dsp:txXfrm>
        <a:off x="3612795" y="1819176"/>
        <a:ext cx="1156076" cy="676800"/>
      </dsp:txXfrm>
    </dsp:sp>
    <dsp:sp modelId="{11D81CB7-7059-45BB-AFD3-D69E3C1156BF}">
      <dsp:nvSpPr>
        <dsp:cNvPr id="0" name=""/>
        <dsp:cNvSpPr/>
      </dsp:nvSpPr>
      <dsp:spPr>
        <a:xfrm>
          <a:off x="3837731" y="2819757"/>
          <a:ext cx="1587235" cy="107836"/>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FEB43C5-43C4-4ED1-BB11-7D35D105AFFA}">
      <dsp:nvSpPr>
        <dsp:cNvPr id="0" name=""/>
        <dsp:cNvSpPr/>
      </dsp:nvSpPr>
      <dsp:spPr>
        <a:xfrm>
          <a:off x="3591739" y="2696761"/>
          <a:ext cx="1198188" cy="71891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Regression models</a:t>
          </a:r>
        </a:p>
      </dsp:txBody>
      <dsp:txXfrm>
        <a:off x="3612795" y="2717817"/>
        <a:ext cx="1156076" cy="676800"/>
      </dsp:txXfrm>
    </dsp:sp>
    <dsp:sp modelId="{74DDFC67-D5CF-4ECE-806B-09E21E985835}">
      <dsp:nvSpPr>
        <dsp:cNvPr id="0" name=""/>
        <dsp:cNvSpPr/>
      </dsp:nvSpPr>
      <dsp:spPr>
        <a:xfrm rot="16200000">
          <a:off x="4982000" y="2370436"/>
          <a:ext cx="892286" cy="107836"/>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7E3FDC0-1129-4479-8A99-861728C833DD}">
      <dsp:nvSpPr>
        <dsp:cNvPr id="0" name=""/>
        <dsp:cNvSpPr/>
      </dsp:nvSpPr>
      <dsp:spPr>
        <a:xfrm>
          <a:off x="5185329" y="2696761"/>
          <a:ext cx="1198188" cy="718912"/>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Model selection</a:t>
          </a:r>
        </a:p>
      </dsp:txBody>
      <dsp:txXfrm>
        <a:off x="5206385" y="2717817"/>
        <a:ext cx="1156076" cy="676800"/>
      </dsp:txXfrm>
    </dsp:sp>
    <dsp:sp modelId="{9F8E7C40-332A-4242-B826-F9AF5E010796}">
      <dsp:nvSpPr>
        <dsp:cNvPr id="0" name=""/>
        <dsp:cNvSpPr/>
      </dsp:nvSpPr>
      <dsp:spPr>
        <a:xfrm rot="16200000">
          <a:off x="4982000" y="1471795"/>
          <a:ext cx="892286" cy="107836"/>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63091EFD-0924-447E-967C-8A3930304495}">
      <dsp:nvSpPr>
        <dsp:cNvPr id="0" name=""/>
        <dsp:cNvSpPr/>
      </dsp:nvSpPr>
      <dsp:spPr>
        <a:xfrm>
          <a:off x="5185329" y="1798120"/>
          <a:ext cx="1198188" cy="71891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Answering Questions</a:t>
          </a:r>
        </a:p>
      </dsp:txBody>
      <dsp:txXfrm>
        <a:off x="5206385" y="1819176"/>
        <a:ext cx="1156076" cy="676800"/>
      </dsp:txXfrm>
    </dsp:sp>
    <dsp:sp modelId="{2B91A772-17ED-418D-B251-0A959B70BBEE}">
      <dsp:nvSpPr>
        <dsp:cNvPr id="0" name=""/>
        <dsp:cNvSpPr/>
      </dsp:nvSpPr>
      <dsp:spPr>
        <a:xfrm>
          <a:off x="5185329" y="899478"/>
          <a:ext cx="1198188" cy="718912"/>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Assumptions &amp; Limitations</a:t>
          </a:r>
        </a:p>
      </dsp:txBody>
      <dsp:txXfrm>
        <a:off x="5206385" y="920534"/>
        <a:ext cx="1156076" cy="676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3DC73-2B25-42A9-8B89-B359D5AD12B7}">
      <dsp:nvSpPr>
        <dsp:cNvPr id="0" name=""/>
        <dsp:cNvSpPr/>
      </dsp:nvSpPr>
      <dsp:spPr>
        <a:xfrm>
          <a:off x="0" y="22443"/>
          <a:ext cx="6788076" cy="84415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Sources:</a:t>
          </a:r>
        </a:p>
      </dsp:txBody>
      <dsp:txXfrm>
        <a:off x="41208" y="63651"/>
        <a:ext cx="6705660" cy="761739"/>
      </dsp:txXfrm>
    </dsp:sp>
    <dsp:sp modelId="{CA440CA4-272B-48C8-B2F3-B1B8CFA020A7}">
      <dsp:nvSpPr>
        <dsp:cNvPr id="0" name=""/>
        <dsp:cNvSpPr/>
      </dsp:nvSpPr>
      <dsp:spPr>
        <a:xfrm>
          <a:off x="0" y="866598"/>
          <a:ext cx="6788076" cy="252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521"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dirty="0">
              <a:hlinkClick xmlns:r="http://schemas.openxmlformats.org/officeDocument/2006/relationships" r:id="rId1"/>
            </a:rPr>
            <a:t>Global Power Plant Database - Datasets - Data | World Resources Institute (wri.org)</a:t>
          </a:r>
          <a:endParaRPr lang="en-US" sz="2900" kern="1200" dirty="0"/>
        </a:p>
        <a:p>
          <a:pPr marL="285750" lvl="1" indent="-285750" algn="l" defTabSz="1289050">
            <a:lnSpc>
              <a:spcPct val="90000"/>
            </a:lnSpc>
            <a:spcBef>
              <a:spcPct val="0"/>
            </a:spcBef>
            <a:spcAft>
              <a:spcPct val="20000"/>
            </a:spcAft>
            <a:buChar char="•"/>
          </a:pPr>
          <a:r>
            <a:rPr lang="en-US" sz="2900" b="0" i="0" u="sng" kern="1200" dirty="0">
              <a:hlinkClick xmlns:r="http://schemas.openxmlformats.org/officeDocument/2006/relationships" r:id="rId2"/>
            </a:rPr>
            <a:t>https://data.un.org/</a:t>
          </a:r>
          <a:endParaRPr lang="en-US" sz="2900" kern="1200" dirty="0"/>
        </a:p>
        <a:p>
          <a:pPr marL="285750" lvl="1" indent="-285750" algn="l" defTabSz="1289050">
            <a:lnSpc>
              <a:spcPct val="90000"/>
            </a:lnSpc>
            <a:spcBef>
              <a:spcPct val="0"/>
            </a:spcBef>
            <a:spcAft>
              <a:spcPct val="20000"/>
            </a:spcAft>
            <a:buChar char="•"/>
          </a:pPr>
          <a:r>
            <a:rPr lang="en-US" sz="2900" kern="1200">
              <a:hlinkClick xmlns:r="http://schemas.openxmlformats.org/officeDocument/2006/relationships" r:id="rId3"/>
            </a:rPr>
            <a:t>Downloads | Energy economics | Home (bp.com)</a:t>
          </a:r>
          <a:endParaRPr lang="en-US" sz="2900" kern="1200"/>
        </a:p>
      </dsp:txBody>
      <dsp:txXfrm>
        <a:off x="0" y="866598"/>
        <a:ext cx="6788076" cy="25274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4A0F35-06D0-45B5-A82D-A0D5D715B213}">
      <dsp:nvSpPr>
        <dsp:cNvPr id="0" name=""/>
        <dsp:cNvSpPr/>
      </dsp:nvSpPr>
      <dsp:spPr>
        <a:xfrm>
          <a:off x="0" y="30880"/>
          <a:ext cx="6788076" cy="68445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Facts:</a:t>
          </a:r>
        </a:p>
      </dsp:txBody>
      <dsp:txXfrm>
        <a:off x="33412" y="64292"/>
        <a:ext cx="6721252" cy="617626"/>
      </dsp:txXfrm>
    </dsp:sp>
    <dsp:sp modelId="{3E451802-2281-498C-9FED-FE9FFB9D5E44}">
      <dsp:nvSpPr>
        <dsp:cNvPr id="0" name=""/>
        <dsp:cNvSpPr/>
      </dsp:nvSpPr>
      <dsp:spPr>
        <a:xfrm>
          <a:off x="0" y="715330"/>
          <a:ext cx="6788076" cy="2670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521"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Cheap resource.</a:t>
          </a:r>
        </a:p>
        <a:p>
          <a:pPr marL="228600" lvl="1" indent="-228600" algn="l" defTabSz="1022350">
            <a:lnSpc>
              <a:spcPct val="90000"/>
            </a:lnSpc>
            <a:spcBef>
              <a:spcPct val="0"/>
            </a:spcBef>
            <a:spcAft>
              <a:spcPct val="20000"/>
            </a:spcAft>
            <a:buChar char="•"/>
          </a:pPr>
          <a:r>
            <a:rPr lang="en-US" sz="2300" kern="1200" dirty="0"/>
            <a:t>Surface mining or underground mining.</a:t>
          </a:r>
        </a:p>
        <a:p>
          <a:pPr marL="228600" lvl="1" indent="-228600" algn="l" defTabSz="1022350">
            <a:lnSpc>
              <a:spcPct val="90000"/>
            </a:lnSpc>
            <a:spcBef>
              <a:spcPct val="0"/>
            </a:spcBef>
            <a:spcAft>
              <a:spcPct val="20000"/>
            </a:spcAft>
            <a:buChar char="•"/>
          </a:pPr>
          <a:r>
            <a:rPr lang="en-US" sz="2300" kern="1200"/>
            <a:t>Provides steam and power needed to mass-produce items, generate electricity, generate heat, fuel steamships, fuel steel industry.</a:t>
          </a:r>
        </a:p>
        <a:p>
          <a:pPr marL="228600" lvl="1" indent="-228600" algn="l" defTabSz="1022350">
            <a:lnSpc>
              <a:spcPct val="90000"/>
            </a:lnSpc>
            <a:spcBef>
              <a:spcPct val="0"/>
            </a:spcBef>
            <a:spcAft>
              <a:spcPct val="20000"/>
            </a:spcAft>
            <a:buChar char="•"/>
          </a:pPr>
          <a:r>
            <a:rPr lang="en-US" sz="2300" kern="1200"/>
            <a:t>Emits CO2, SO2 (in U.S. generates 42% mercury emissions and 2/3 SO2 – contributing to acid rain and particulate matter).</a:t>
          </a:r>
        </a:p>
      </dsp:txBody>
      <dsp:txXfrm>
        <a:off x="0" y="715330"/>
        <a:ext cx="6788076" cy="26703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0A428-57B2-4874-8F5D-FF270198B5C0}">
      <dsp:nvSpPr>
        <dsp:cNvPr id="0" name=""/>
        <dsp:cNvSpPr/>
      </dsp:nvSpPr>
      <dsp:spPr>
        <a:xfrm>
          <a:off x="1357615" y="1576"/>
          <a:ext cx="5430460" cy="81659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a:t>Top 6 Countries w/ highest est. gen. gwh for 2017: Taiwan, South Korea, South Africa, Malaysia, Israel, Mexico</a:t>
          </a:r>
        </a:p>
      </dsp:txBody>
      <dsp:txXfrm>
        <a:off x="1357615" y="1576"/>
        <a:ext cx="5430460" cy="816593"/>
      </dsp:txXfrm>
    </dsp:sp>
    <dsp:sp modelId="{DF6E8DFE-CCE2-4E5C-A470-603A5273AEF1}">
      <dsp:nvSpPr>
        <dsp:cNvPr id="0" name=""/>
        <dsp:cNvSpPr/>
      </dsp:nvSpPr>
      <dsp:spPr>
        <a:xfrm>
          <a:off x="0" y="1576"/>
          <a:ext cx="1357615" cy="816593"/>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err="1"/>
            <a:t>Gwh</a:t>
          </a:r>
          <a:r>
            <a:rPr lang="en-US" sz="1700" kern="1200" dirty="0"/>
            <a:t> for 2017</a:t>
          </a:r>
        </a:p>
      </dsp:txBody>
      <dsp:txXfrm>
        <a:off x="0" y="1576"/>
        <a:ext cx="1357615" cy="816593"/>
      </dsp:txXfrm>
    </dsp:sp>
    <dsp:sp modelId="{ECB3C0C9-A6AF-49D5-BEBE-58F634CF5D4C}">
      <dsp:nvSpPr>
        <dsp:cNvPr id="0" name=""/>
        <dsp:cNvSpPr/>
      </dsp:nvSpPr>
      <dsp:spPr>
        <a:xfrm>
          <a:off x="1357615" y="867165"/>
          <a:ext cx="5430460" cy="81659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a:t>Top 5 countries w/ most coal reserves: US, Russian Federation, Australia, China</a:t>
          </a:r>
        </a:p>
      </dsp:txBody>
      <dsp:txXfrm>
        <a:off x="1357615" y="867165"/>
        <a:ext cx="5430460" cy="816593"/>
      </dsp:txXfrm>
    </dsp:sp>
    <dsp:sp modelId="{65A3594C-4A9E-4E1A-8B64-BF80476498A4}">
      <dsp:nvSpPr>
        <dsp:cNvPr id="0" name=""/>
        <dsp:cNvSpPr/>
      </dsp:nvSpPr>
      <dsp:spPr>
        <a:xfrm>
          <a:off x="0" y="867165"/>
          <a:ext cx="1357615" cy="816593"/>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a:t>Coal</a:t>
          </a:r>
          <a:r>
            <a:rPr lang="en-US" sz="1700" kern="1200" baseline="0" dirty="0"/>
            <a:t> Reserves</a:t>
          </a:r>
          <a:endParaRPr lang="en-US" sz="1700" kern="1200" dirty="0"/>
        </a:p>
      </dsp:txBody>
      <dsp:txXfrm>
        <a:off x="0" y="867165"/>
        <a:ext cx="1357615" cy="816593"/>
      </dsp:txXfrm>
    </dsp:sp>
    <dsp:sp modelId="{F1D8D61E-0601-4539-B435-3B7CE4EDD3C9}">
      <dsp:nvSpPr>
        <dsp:cNvPr id="0" name=""/>
        <dsp:cNvSpPr/>
      </dsp:nvSpPr>
      <dsp:spPr>
        <a:xfrm>
          <a:off x="1357615" y="1732753"/>
          <a:ext cx="5430460" cy="81659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China held top coal producer for 27 years. US is second. </a:t>
          </a:r>
        </a:p>
      </dsp:txBody>
      <dsp:txXfrm>
        <a:off x="1357615" y="1732753"/>
        <a:ext cx="5430460" cy="816593"/>
      </dsp:txXfrm>
    </dsp:sp>
    <dsp:sp modelId="{C218EF55-B0CA-4DA7-B757-A4B7564F6C29}">
      <dsp:nvSpPr>
        <dsp:cNvPr id="0" name=""/>
        <dsp:cNvSpPr/>
      </dsp:nvSpPr>
      <dsp:spPr>
        <a:xfrm>
          <a:off x="0" y="1732753"/>
          <a:ext cx="1357615" cy="816593"/>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a:t>Coal Production</a:t>
          </a:r>
        </a:p>
      </dsp:txBody>
      <dsp:txXfrm>
        <a:off x="0" y="1732753"/>
        <a:ext cx="1357615" cy="816593"/>
      </dsp:txXfrm>
    </dsp:sp>
    <dsp:sp modelId="{7D319F1F-327B-456D-B176-16815F922228}">
      <dsp:nvSpPr>
        <dsp:cNvPr id="0" name=""/>
        <dsp:cNvSpPr/>
      </dsp:nvSpPr>
      <dsp:spPr>
        <a:xfrm>
          <a:off x="1357615" y="2598342"/>
          <a:ext cx="5430460" cy="81659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China is 1st place, US 2nd place.</a:t>
          </a:r>
        </a:p>
      </dsp:txBody>
      <dsp:txXfrm>
        <a:off x="1357615" y="2598342"/>
        <a:ext cx="5430460" cy="816593"/>
      </dsp:txXfrm>
    </dsp:sp>
    <dsp:sp modelId="{4039C8FB-9230-47A0-8F6D-EDC39B92C3F7}">
      <dsp:nvSpPr>
        <dsp:cNvPr id="0" name=""/>
        <dsp:cNvSpPr/>
      </dsp:nvSpPr>
      <dsp:spPr>
        <a:xfrm>
          <a:off x="0" y="2598342"/>
          <a:ext cx="1357615" cy="816593"/>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a:t>Coal Consumption</a:t>
          </a:r>
        </a:p>
      </dsp:txBody>
      <dsp:txXfrm>
        <a:off x="0" y="2598342"/>
        <a:ext cx="1357615" cy="8165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106934-D8C1-485D-91E2-FA9C96B68085}">
      <dsp:nvSpPr>
        <dsp:cNvPr id="0" name=""/>
        <dsp:cNvSpPr/>
      </dsp:nvSpPr>
      <dsp:spPr>
        <a:xfrm>
          <a:off x="1357615" y="1576"/>
          <a:ext cx="5430460" cy="81659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Top 6 Countries w/ highest capacity energy: Azerbaijan, Taiwan, Japan, South Korea, Singapore</a:t>
          </a:r>
        </a:p>
      </dsp:txBody>
      <dsp:txXfrm>
        <a:off x="1357615" y="1576"/>
        <a:ext cx="5430460" cy="816593"/>
      </dsp:txXfrm>
    </dsp:sp>
    <dsp:sp modelId="{4F825F26-273F-4CE0-BA57-E49FDF8E0914}">
      <dsp:nvSpPr>
        <dsp:cNvPr id="0" name=""/>
        <dsp:cNvSpPr/>
      </dsp:nvSpPr>
      <dsp:spPr>
        <a:xfrm>
          <a:off x="0" y="1576"/>
          <a:ext cx="1357615" cy="816593"/>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err="1"/>
            <a:t>Capactiy</a:t>
          </a:r>
          <a:r>
            <a:rPr lang="en-US" sz="1700" kern="1200" dirty="0"/>
            <a:t> MW</a:t>
          </a:r>
        </a:p>
      </dsp:txBody>
      <dsp:txXfrm>
        <a:off x="0" y="1576"/>
        <a:ext cx="1357615" cy="816593"/>
      </dsp:txXfrm>
    </dsp:sp>
    <dsp:sp modelId="{353FB10F-88B5-440B-95D2-FE82E7C7C339}">
      <dsp:nvSpPr>
        <dsp:cNvPr id="0" name=""/>
        <dsp:cNvSpPr/>
      </dsp:nvSpPr>
      <dsp:spPr>
        <a:xfrm>
          <a:off x="1357615" y="867165"/>
          <a:ext cx="5430460" cy="81659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Top 5 countries w/ most oil reserves at end of 2020: Venezuela, Saudi Arabia, Canada, Iran, Iraq</a:t>
          </a:r>
        </a:p>
      </dsp:txBody>
      <dsp:txXfrm>
        <a:off x="1357615" y="867165"/>
        <a:ext cx="5430460" cy="816593"/>
      </dsp:txXfrm>
    </dsp:sp>
    <dsp:sp modelId="{5BD8EBBE-E9F2-4005-9A8E-62FEF71E7ED4}">
      <dsp:nvSpPr>
        <dsp:cNvPr id="0" name=""/>
        <dsp:cNvSpPr/>
      </dsp:nvSpPr>
      <dsp:spPr>
        <a:xfrm>
          <a:off x="0" y="867165"/>
          <a:ext cx="1357615" cy="816593"/>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baseline="0" dirty="0"/>
            <a:t>Oil Reserves</a:t>
          </a:r>
          <a:endParaRPr lang="en-US" sz="1700" kern="1200" dirty="0"/>
        </a:p>
      </dsp:txBody>
      <dsp:txXfrm>
        <a:off x="0" y="867165"/>
        <a:ext cx="1357615" cy="816593"/>
      </dsp:txXfrm>
    </dsp:sp>
    <dsp:sp modelId="{4D25DE25-091C-437B-BAE3-17D208283713}">
      <dsp:nvSpPr>
        <dsp:cNvPr id="0" name=""/>
        <dsp:cNvSpPr/>
      </dsp:nvSpPr>
      <dsp:spPr>
        <a:xfrm>
          <a:off x="1357615" y="1732753"/>
          <a:ext cx="5430460" cy="81659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US</a:t>
          </a:r>
          <a:r>
            <a:rPr lang="en-US" sz="1400" kern="1200" baseline="0" dirty="0"/>
            <a:t> leads in oil production. Saudi Arabia in 2</a:t>
          </a:r>
          <a:r>
            <a:rPr lang="en-US" sz="1400" kern="1200" baseline="30000" dirty="0"/>
            <a:t>nd</a:t>
          </a:r>
          <a:r>
            <a:rPr lang="en-US" sz="1400" kern="1200" baseline="0" dirty="0"/>
            <a:t> place and Russian Federation in 3</a:t>
          </a:r>
          <a:r>
            <a:rPr lang="en-US" sz="1400" kern="1200" baseline="30000" dirty="0"/>
            <a:t>rd</a:t>
          </a:r>
          <a:r>
            <a:rPr lang="en-US" sz="1400" kern="1200" baseline="0" dirty="0"/>
            <a:t> place (along with former USSR)</a:t>
          </a:r>
          <a:endParaRPr lang="en-US" sz="1400" kern="1200" dirty="0"/>
        </a:p>
      </dsp:txBody>
      <dsp:txXfrm>
        <a:off x="1357615" y="1732753"/>
        <a:ext cx="5430460" cy="816593"/>
      </dsp:txXfrm>
    </dsp:sp>
    <dsp:sp modelId="{6B67DB02-06C4-4868-B065-AF27B0461FA3}">
      <dsp:nvSpPr>
        <dsp:cNvPr id="0" name=""/>
        <dsp:cNvSpPr/>
      </dsp:nvSpPr>
      <dsp:spPr>
        <a:xfrm>
          <a:off x="0" y="1732753"/>
          <a:ext cx="1357615" cy="816593"/>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a:t>Oil Production</a:t>
          </a:r>
        </a:p>
      </dsp:txBody>
      <dsp:txXfrm>
        <a:off x="0" y="1732753"/>
        <a:ext cx="1357615" cy="816593"/>
      </dsp:txXfrm>
    </dsp:sp>
    <dsp:sp modelId="{5FE71476-6815-4A83-9A7D-6AB27F24F1F6}">
      <dsp:nvSpPr>
        <dsp:cNvPr id="0" name=""/>
        <dsp:cNvSpPr/>
      </dsp:nvSpPr>
      <dsp:spPr>
        <a:xfrm>
          <a:off x="1357615" y="2598342"/>
          <a:ext cx="5430460" cy="81659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US is 1st place, Total Europe in 2</a:t>
          </a:r>
          <a:r>
            <a:rPr lang="en-US" sz="1400" kern="1200" baseline="30000" dirty="0"/>
            <a:t>nd</a:t>
          </a:r>
          <a:r>
            <a:rPr lang="en-US" sz="1400" kern="1200" dirty="0"/>
            <a:t> place.</a:t>
          </a:r>
        </a:p>
      </dsp:txBody>
      <dsp:txXfrm>
        <a:off x="1357615" y="2598342"/>
        <a:ext cx="5430460" cy="816593"/>
      </dsp:txXfrm>
    </dsp:sp>
    <dsp:sp modelId="{765AF2FB-2D9A-4804-AA21-3C1226B5EABF}">
      <dsp:nvSpPr>
        <dsp:cNvPr id="0" name=""/>
        <dsp:cNvSpPr/>
      </dsp:nvSpPr>
      <dsp:spPr>
        <a:xfrm>
          <a:off x="0" y="2598342"/>
          <a:ext cx="1357615" cy="816593"/>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a:t>Oil Consumption</a:t>
          </a:r>
        </a:p>
      </dsp:txBody>
      <dsp:txXfrm>
        <a:off x="0" y="2598342"/>
        <a:ext cx="1357615" cy="8165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063E6-01FF-43BD-BC07-0CA4FF10FF9A}">
      <dsp:nvSpPr>
        <dsp:cNvPr id="0" name=""/>
        <dsp:cNvSpPr/>
      </dsp:nvSpPr>
      <dsp:spPr>
        <a:xfrm>
          <a:off x="0" y="158084"/>
          <a:ext cx="6788076" cy="151705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Reserves-to-production ratio: (Mbbl/y of proven oil reserve)/(Mbbl/y of produced oil) = years of proven oil reserves.</a:t>
          </a:r>
        </a:p>
      </dsp:txBody>
      <dsp:txXfrm>
        <a:off x="74056" y="232140"/>
        <a:ext cx="6639964" cy="1368939"/>
      </dsp:txXfrm>
    </dsp:sp>
    <dsp:sp modelId="{C92CBFF6-1011-479E-9059-C60F2CFC1593}">
      <dsp:nvSpPr>
        <dsp:cNvPr id="0" name=""/>
        <dsp:cNvSpPr/>
      </dsp:nvSpPr>
      <dsp:spPr>
        <a:xfrm>
          <a:off x="0" y="1741376"/>
          <a:ext cx="6788076" cy="1517051"/>
        </a:xfrm>
        <a:prstGeom prst="roundRect">
          <a:avLst/>
        </a:prstGeom>
        <a:gradFill rotWithShape="0">
          <a:gsLst>
            <a:gs pos="0">
              <a:schemeClr val="accent5">
                <a:hueOff val="1483042"/>
                <a:satOff val="10323"/>
                <a:lumOff val="1"/>
                <a:alphaOff val="0"/>
                <a:satMod val="103000"/>
                <a:lumMod val="102000"/>
                <a:tint val="94000"/>
              </a:schemeClr>
            </a:gs>
            <a:gs pos="50000">
              <a:schemeClr val="accent5">
                <a:hueOff val="1483042"/>
                <a:satOff val="10323"/>
                <a:lumOff val="1"/>
                <a:alphaOff val="0"/>
                <a:satMod val="110000"/>
                <a:lumMod val="100000"/>
                <a:shade val="100000"/>
              </a:schemeClr>
            </a:gs>
            <a:gs pos="100000">
              <a:schemeClr val="accent5">
                <a:hueOff val="1483042"/>
                <a:satOff val="10323"/>
                <a:lumOff val="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Rate of Emptiness (%): Production-to-reserves ratio (sum of yearly thousand barrels, aka all- time reserve). If the ratio is below 50%, it will indicate that the country has increasing volume and increasing prices is possible.</a:t>
          </a:r>
        </a:p>
      </dsp:txBody>
      <dsp:txXfrm>
        <a:off x="74056" y="1815432"/>
        <a:ext cx="6639964" cy="13689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0EDFC-CCFA-41EB-8AFA-ECF2948D129E}">
      <dsp:nvSpPr>
        <dsp:cNvPr id="0" name=""/>
        <dsp:cNvSpPr/>
      </dsp:nvSpPr>
      <dsp:spPr>
        <a:xfrm>
          <a:off x="0" y="14815"/>
          <a:ext cx="6788076" cy="1647360"/>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RPR: Years left of proven oil reserves for Venezuela, Saudi Arabia, and Canada respectively: 1,540; 74; 90.</a:t>
          </a:r>
        </a:p>
      </dsp:txBody>
      <dsp:txXfrm>
        <a:off x="80417" y="95232"/>
        <a:ext cx="6627242" cy="1486526"/>
      </dsp:txXfrm>
    </dsp:sp>
    <dsp:sp modelId="{85BBA504-12E2-43EF-9AE0-69DF98B75C28}">
      <dsp:nvSpPr>
        <dsp:cNvPr id="0" name=""/>
        <dsp:cNvSpPr/>
      </dsp:nvSpPr>
      <dsp:spPr>
        <a:xfrm>
          <a:off x="0" y="1754336"/>
          <a:ext cx="6788076" cy="1647360"/>
        </a:xfrm>
        <a:prstGeom prst="round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PRR: Approximate &amp; of emptiness for Venezuela, Saudi Arabia, and Canada respectively: 15.3; 36.3; 23.6.</a:t>
          </a:r>
        </a:p>
      </dsp:txBody>
      <dsp:txXfrm>
        <a:off x="80417" y="1834753"/>
        <a:ext cx="6627242" cy="14865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6373-1078-4947-8AD0-A6EFBD40BF82}">
      <dsp:nvSpPr>
        <dsp:cNvPr id="0" name=""/>
        <dsp:cNvSpPr/>
      </dsp:nvSpPr>
      <dsp:spPr>
        <a:xfrm>
          <a:off x="1357615" y="1576"/>
          <a:ext cx="5430460" cy="81659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Top 6 Countries w/ highest capacity energy: Yemen, Vietnam, </a:t>
          </a:r>
          <a:r>
            <a:rPr lang="en-US" sz="1400" kern="1200" dirty="0" err="1"/>
            <a:t>Venezeula</a:t>
          </a:r>
          <a:r>
            <a:rPr lang="en-US" sz="1400" kern="1200" dirty="0"/>
            <a:t>, </a:t>
          </a:r>
          <a:r>
            <a:rPr lang="en-US" sz="1400" kern="1200" dirty="0" err="1"/>
            <a:t>Uzbekiastan</a:t>
          </a:r>
          <a:r>
            <a:rPr lang="en-US" sz="1400" kern="1200" dirty="0"/>
            <a:t>, U.S.</a:t>
          </a:r>
        </a:p>
      </dsp:txBody>
      <dsp:txXfrm>
        <a:off x="1357615" y="1576"/>
        <a:ext cx="5430460" cy="816593"/>
      </dsp:txXfrm>
    </dsp:sp>
    <dsp:sp modelId="{A579C16C-25CB-4C89-97DB-E65CDDEC1707}">
      <dsp:nvSpPr>
        <dsp:cNvPr id="0" name=""/>
        <dsp:cNvSpPr/>
      </dsp:nvSpPr>
      <dsp:spPr>
        <a:xfrm>
          <a:off x="0" y="1576"/>
          <a:ext cx="1357615" cy="816593"/>
        </a:xfrm>
        <a:prstGeom prst="rect">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err="1"/>
            <a:t>Capactiy</a:t>
          </a:r>
          <a:r>
            <a:rPr lang="en-US" sz="1700" kern="1200" dirty="0"/>
            <a:t> MW</a:t>
          </a:r>
        </a:p>
      </dsp:txBody>
      <dsp:txXfrm>
        <a:off x="0" y="1576"/>
        <a:ext cx="1357615" cy="816593"/>
      </dsp:txXfrm>
    </dsp:sp>
    <dsp:sp modelId="{9FA717FC-7721-445E-A104-AC7F73E5CF35}">
      <dsp:nvSpPr>
        <dsp:cNvPr id="0" name=""/>
        <dsp:cNvSpPr/>
      </dsp:nvSpPr>
      <dsp:spPr>
        <a:xfrm>
          <a:off x="1357615" y="867165"/>
          <a:ext cx="5430460" cy="81659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Top 5 countries w/ most oil reserves at end of 2020: Russian Federation, Iran, Qatar, Turkmenistan, U.S.</a:t>
          </a:r>
        </a:p>
      </dsp:txBody>
      <dsp:txXfrm>
        <a:off x="1357615" y="867165"/>
        <a:ext cx="5430460" cy="816593"/>
      </dsp:txXfrm>
    </dsp:sp>
    <dsp:sp modelId="{C270FF49-696A-47D3-988F-05383BECA2F0}">
      <dsp:nvSpPr>
        <dsp:cNvPr id="0" name=""/>
        <dsp:cNvSpPr/>
      </dsp:nvSpPr>
      <dsp:spPr>
        <a:xfrm>
          <a:off x="0" y="867165"/>
          <a:ext cx="1357615" cy="816593"/>
        </a:xfrm>
        <a:prstGeom prst="rect">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baseline="0" dirty="0"/>
            <a:t>Gas Reserves</a:t>
          </a:r>
          <a:endParaRPr lang="en-US" sz="1700" kern="1200" dirty="0"/>
        </a:p>
      </dsp:txBody>
      <dsp:txXfrm>
        <a:off x="0" y="867165"/>
        <a:ext cx="1357615" cy="816593"/>
      </dsp:txXfrm>
    </dsp:sp>
    <dsp:sp modelId="{714C6D8C-3742-4F83-A3B8-39072469B180}">
      <dsp:nvSpPr>
        <dsp:cNvPr id="0" name=""/>
        <dsp:cNvSpPr/>
      </dsp:nvSpPr>
      <dsp:spPr>
        <a:xfrm>
          <a:off x="1357615" y="1732753"/>
          <a:ext cx="5430460" cy="81659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US</a:t>
          </a:r>
          <a:r>
            <a:rPr lang="en-US" sz="1400" kern="1200" baseline="0" dirty="0"/>
            <a:t> leads in gas production. Russian Federation in 2</a:t>
          </a:r>
          <a:r>
            <a:rPr lang="en-US" sz="1400" kern="1200" baseline="30000" dirty="0"/>
            <a:t>nd</a:t>
          </a:r>
          <a:r>
            <a:rPr lang="en-US" sz="1400" kern="1200" baseline="0" dirty="0"/>
            <a:t> place.</a:t>
          </a:r>
          <a:endParaRPr lang="en-US" sz="1400" kern="1200" dirty="0"/>
        </a:p>
      </dsp:txBody>
      <dsp:txXfrm>
        <a:off x="1357615" y="1732753"/>
        <a:ext cx="5430460" cy="816593"/>
      </dsp:txXfrm>
    </dsp:sp>
    <dsp:sp modelId="{90F02B72-CE28-43C7-84BE-19D7D7395275}">
      <dsp:nvSpPr>
        <dsp:cNvPr id="0" name=""/>
        <dsp:cNvSpPr/>
      </dsp:nvSpPr>
      <dsp:spPr>
        <a:xfrm>
          <a:off x="0" y="1732753"/>
          <a:ext cx="1357615" cy="816593"/>
        </a:xfrm>
        <a:prstGeom prst="rect">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a:t>Gas Production</a:t>
          </a:r>
        </a:p>
      </dsp:txBody>
      <dsp:txXfrm>
        <a:off x="0" y="1732753"/>
        <a:ext cx="1357615" cy="816593"/>
      </dsp:txXfrm>
    </dsp:sp>
    <dsp:sp modelId="{86CA7A29-0358-4A69-ADFE-69301FFE9D4B}">
      <dsp:nvSpPr>
        <dsp:cNvPr id="0" name=""/>
        <dsp:cNvSpPr/>
      </dsp:nvSpPr>
      <dsp:spPr>
        <a:xfrm>
          <a:off x="1357615" y="2598342"/>
          <a:ext cx="5430460" cy="81659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US is 1st place, Russian Federation in 2</a:t>
          </a:r>
          <a:r>
            <a:rPr lang="en-US" sz="1400" kern="1200" baseline="30000" dirty="0"/>
            <a:t>nd</a:t>
          </a:r>
          <a:r>
            <a:rPr lang="en-US" sz="1400" kern="1200" dirty="0"/>
            <a:t> place.</a:t>
          </a:r>
        </a:p>
      </dsp:txBody>
      <dsp:txXfrm>
        <a:off x="1357615" y="2598342"/>
        <a:ext cx="5430460" cy="816593"/>
      </dsp:txXfrm>
    </dsp:sp>
    <dsp:sp modelId="{5227F61B-1841-4FD6-838A-9CC12A38494B}">
      <dsp:nvSpPr>
        <dsp:cNvPr id="0" name=""/>
        <dsp:cNvSpPr/>
      </dsp:nvSpPr>
      <dsp:spPr>
        <a:xfrm>
          <a:off x="0" y="2598342"/>
          <a:ext cx="1357615" cy="816593"/>
        </a:xfrm>
        <a:prstGeom prst="rect">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a:t>Gas Consumption</a:t>
          </a:r>
        </a:p>
      </dsp:txBody>
      <dsp:txXfrm>
        <a:off x="0" y="2598342"/>
        <a:ext cx="1357615" cy="8165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3646C-9252-47AA-AB91-326175B8401A}">
      <dsp:nvSpPr>
        <dsp:cNvPr id="0" name=""/>
        <dsp:cNvSpPr/>
      </dsp:nvSpPr>
      <dsp:spPr>
        <a:xfrm>
          <a:off x="0" y="484"/>
          <a:ext cx="10134600" cy="1133820"/>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8FFAC3E0-F984-498B-975B-B8DDA358868A}">
      <dsp:nvSpPr>
        <dsp:cNvPr id="0" name=""/>
        <dsp:cNvSpPr/>
      </dsp:nvSpPr>
      <dsp:spPr>
        <a:xfrm>
          <a:off x="342980" y="255594"/>
          <a:ext cx="623601" cy="623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2B7C1C-983A-4BB7-91E3-D0A2BB54A895}">
      <dsp:nvSpPr>
        <dsp:cNvPr id="0" name=""/>
        <dsp:cNvSpPr/>
      </dsp:nvSpPr>
      <dsp:spPr>
        <a:xfrm>
          <a:off x="1309563" y="484"/>
          <a:ext cx="8825036" cy="1133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996" tIns="119996" rIns="119996" bIns="119996"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Only 6% of the data from Athabasca Oil sands well log was analyzed in this project. Analysis needs to be continued in the future.</a:t>
          </a:r>
        </a:p>
      </dsp:txBody>
      <dsp:txXfrm>
        <a:off x="1309563" y="484"/>
        <a:ext cx="8825036" cy="1133820"/>
      </dsp:txXfrm>
    </dsp:sp>
    <dsp:sp modelId="{E136C248-3F10-4444-9767-DF0DA061D9EB}">
      <dsp:nvSpPr>
        <dsp:cNvPr id="0" name=""/>
        <dsp:cNvSpPr/>
      </dsp:nvSpPr>
      <dsp:spPr>
        <a:xfrm>
          <a:off x="0" y="1417760"/>
          <a:ext cx="10134600" cy="1133820"/>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8F72DEF7-4EE2-4C67-9F50-41EC1B841481}">
      <dsp:nvSpPr>
        <dsp:cNvPr id="0" name=""/>
        <dsp:cNvSpPr/>
      </dsp:nvSpPr>
      <dsp:spPr>
        <a:xfrm>
          <a:off x="342980" y="1672870"/>
          <a:ext cx="623601" cy="623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8370C9-7C7A-4FC9-875B-665CF5FDD245}">
      <dsp:nvSpPr>
        <dsp:cNvPr id="0" name=""/>
        <dsp:cNvSpPr/>
      </dsp:nvSpPr>
      <dsp:spPr>
        <a:xfrm>
          <a:off x="1309563" y="1417760"/>
          <a:ext cx="8825036" cy="1133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996" tIns="119996" rIns="119996" bIns="119996"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More sources needs to be gathered for coal and natural gas for further analysis. </a:t>
          </a:r>
        </a:p>
      </dsp:txBody>
      <dsp:txXfrm>
        <a:off x="1309563" y="1417760"/>
        <a:ext cx="8825036" cy="1133820"/>
      </dsp:txXfrm>
    </dsp:sp>
    <dsp:sp modelId="{4FA2F34E-6E8A-4BB4-B636-0489364FA9E1}">
      <dsp:nvSpPr>
        <dsp:cNvPr id="0" name=""/>
        <dsp:cNvSpPr/>
      </dsp:nvSpPr>
      <dsp:spPr>
        <a:xfrm>
          <a:off x="0" y="2835036"/>
          <a:ext cx="10134600" cy="1133820"/>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1ED981B4-B732-44FF-8FEE-C2D92A423733}">
      <dsp:nvSpPr>
        <dsp:cNvPr id="0" name=""/>
        <dsp:cNvSpPr/>
      </dsp:nvSpPr>
      <dsp:spPr>
        <a:xfrm>
          <a:off x="342980" y="3090146"/>
          <a:ext cx="623601" cy="623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69713A-9722-4A1E-B6C8-53317EE9F77E}">
      <dsp:nvSpPr>
        <dsp:cNvPr id="0" name=""/>
        <dsp:cNvSpPr/>
      </dsp:nvSpPr>
      <dsp:spPr>
        <a:xfrm>
          <a:off x="1309563" y="2835036"/>
          <a:ext cx="8825036" cy="1133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996" tIns="119996" rIns="119996" bIns="119996"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Unclear whether a constant was used for Regression Analysis in </a:t>
          </a:r>
          <a:r>
            <a:rPr lang="en-US" sz="2000" kern="1200" dirty="0" err="1">
              <a:solidFill>
                <a:schemeClr val="bg1"/>
              </a:solidFill>
            </a:rPr>
            <a:t>Pycaret</a:t>
          </a:r>
          <a:r>
            <a:rPr lang="en-US" sz="2000" kern="1200" dirty="0">
              <a:solidFill>
                <a:schemeClr val="bg1"/>
              </a:solidFill>
            </a:rPr>
            <a:t> (it was assumed no constant due to negative R2 scores). Hence, regression models from </a:t>
          </a:r>
          <a:r>
            <a:rPr lang="en-US" sz="2000" kern="1200" dirty="0" err="1">
              <a:solidFill>
                <a:schemeClr val="bg1"/>
              </a:solidFill>
            </a:rPr>
            <a:t>Pycaret</a:t>
          </a:r>
          <a:r>
            <a:rPr lang="en-US" sz="2000" kern="1200" dirty="0">
              <a:solidFill>
                <a:schemeClr val="bg1"/>
              </a:solidFill>
            </a:rPr>
            <a:t> was not used for project conclusions. </a:t>
          </a:r>
        </a:p>
      </dsp:txBody>
      <dsp:txXfrm>
        <a:off x="1309563" y="2835036"/>
        <a:ext cx="8825036" cy="113382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11/18/2021</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6487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11/18/2021</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69225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11/18/2021</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267944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11/18/2021</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599505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11/18/2021</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702263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11/18/2021</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154812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11/18/2021</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759025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11/18/2021</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006045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11/18/2021</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3737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11/18/2021</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892904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11/18/2021</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288762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11/18/2021</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746729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dw1fiXc6Qs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gs.aer.ca/publication/spe-006"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hyperlink" Target="https://data.un.org/"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8">
            <a:extLst>
              <a:ext uri="{FF2B5EF4-FFF2-40B4-BE49-F238E27FC236}">
                <a16:creationId xmlns:a16="http://schemas.microsoft.com/office/drawing/2014/main" id="{DF0CAD46-2E46-44EB-A063-C05881768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3" descr="Artistic yellow swirling in water">
            <a:extLst>
              <a:ext uri="{FF2B5EF4-FFF2-40B4-BE49-F238E27FC236}">
                <a16:creationId xmlns:a16="http://schemas.microsoft.com/office/drawing/2014/main" id="{3DE8156C-5480-466D-AA09-026FDF324918}"/>
              </a:ext>
            </a:extLst>
          </p:cNvPr>
          <p:cNvPicPr>
            <a:picLocks noChangeAspect="1"/>
          </p:cNvPicPr>
          <p:nvPr/>
        </p:nvPicPr>
        <p:blipFill rotWithShape="1">
          <a:blip r:embed="rId2"/>
          <a:srcRect t="13958" b="1773"/>
          <a:stretch/>
        </p:blipFill>
        <p:spPr>
          <a:xfrm>
            <a:off x="-81603" y="-102627"/>
            <a:ext cx="12191980" cy="6857989"/>
          </a:xfrm>
          <a:prstGeom prst="rect">
            <a:avLst/>
          </a:prstGeom>
        </p:spPr>
      </p:pic>
      <p:sp>
        <p:nvSpPr>
          <p:cNvPr id="27" name="Rectangle 10">
            <a:extLst>
              <a:ext uri="{FF2B5EF4-FFF2-40B4-BE49-F238E27FC236}">
                <a16:creationId xmlns:a16="http://schemas.microsoft.com/office/drawing/2014/main" id="{DE8A7E9B-3161-4AE7-B85C-EE3D7786D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10134600" cy="4800600"/>
          </a:xfrm>
          <a:prstGeom prst="rect">
            <a:avLst/>
          </a:pr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45415-2937-4883-B84A-373B22B8894E}"/>
              </a:ext>
            </a:extLst>
          </p:cNvPr>
          <p:cNvSpPr>
            <a:spLocks noGrp="1"/>
          </p:cNvSpPr>
          <p:nvPr>
            <p:ph type="ctrTitle"/>
          </p:nvPr>
        </p:nvSpPr>
        <p:spPr>
          <a:xfrm>
            <a:off x="2539253" y="1942391"/>
            <a:ext cx="7113494" cy="1486609"/>
          </a:xfrm>
        </p:spPr>
        <p:txBody>
          <a:bodyPr>
            <a:normAutofit/>
          </a:bodyPr>
          <a:lstStyle/>
          <a:p>
            <a:r>
              <a:rPr lang="en-US" dirty="0"/>
              <a:t>Estimating when four natural resources will be depleted</a:t>
            </a:r>
          </a:p>
        </p:txBody>
      </p:sp>
      <p:sp>
        <p:nvSpPr>
          <p:cNvPr id="3" name="Subtitle 2">
            <a:extLst>
              <a:ext uri="{FF2B5EF4-FFF2-40B4-BE49-F238E27FC236}">
                <a16:creationId xmlns:a16="http://schemas.microsoft.com/office/drawing/2014/main" id="{46417F17-502B-4AB2-BBD3-C14994CABC6E}"/>
              </a:ext>
            </a:extLst>
          </p:cNvPr>
          <p:cNvSpPr>
            <a:spLocks noGrp="1"/>
          </p:cNvSpPr>
          <p:nvPr>
            <p:ph type="subTitle" idx="1"/>
          </p:nvPr>
        </p:nvSpPr>
        <p:spPr>
          <a:xfrm>
            <a:off x="3558989" y="4424305"/>
            <a:ext cx="5074022" cy="972222"/>
          </a:xfrm>
        </p:spPr>
        <p:txBody>
          <a:bodyPr>
            <a:normAutofit fontScale="62500" lnSpcReduction="20000"/>
          </a:bodyPr>
          <a:lstStyle/>
          <a:p>
            <a:r>
              <a:rPr lang="en-US" dirty="0"/>
              <a:t>Capstone 3 – Springboard Data Science Track</a:t>
            </a:r>
          </a:p>
          <a:p>
            <a:r>
              <a:rPr lang="en-US" dirty="0"/>
              <a:t>By: Yvonne Quiachon, </a:t>
            </a:r>
            <a:r>
              <a:rPr lang="en-US" dirty="0" err="1"/>
              <a:t>CPhT</a:t>
            </a:r>
            <a:endParaRPr lang="en-US" dirty="0"/>
          </a:p>
          <a:p>
            <a:r>
              <a:rPr lang="en-US" dirty="0"/>
              <a:t>Cleveland State University: Bachelor of Science in Biomedical Technology</a:t>
            </a:r>
          </a:p>
        </p:txBody>
      </p:sp>
      <p:grpSp>
        <p:nvGrpSpPr>
          <p:cNvPr id="13" name="Group 12">
            <a:extLst>
              <a:ext uri="{FF2B5EF4-FFF2-40B4-BE49-F238E27FC236}">
                <a16:creationId xmlns:a16="http://schemas.microsoft.com/office/drawing/2014/main" id="{C3E45FAB-3768-4529-B0E8-A0E9BE5E38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3891005"/>
            <a:ext cx="867485" cy="115439"/>
            <a:chOff x="8910933" y="1861308"/>
            <a:chExt cx="867485" cy="115439"/>
          </a:xfrm>
        </p:grpSpPr>
        <p:sp>
          <p:nvSpPr>
            <p:cNvPr id="14" name="Rectangle 13">
              <a:extLst>
                <a:ext uri="{FF2B5EF4-FFF2-40B4-BE49-F238E27FC236}">
                  <a16:creationId xmlns:a16="http://schemas.microsoft.com/office/drawing/2014/main" id="{6FF68CFF-0675-43D9-8EF2-EAC1F19D2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E1414FA8-D7DF-4B14-AD83-846AB2899B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8B88A0-A01D-4106-8E09-1AEB09B04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4468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74" name="Rectangle 73">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75" name="Straight Connector 74">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78" name="Rectangle 77">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614421"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979E1-011D-4495-AE75-AD25742D6CEF}"/>
              </a:ext>
            </a:extLst>
          </p:cNvPr>
          <p:cNvSpPr>
            <a:spLocks noGrp="1"/>
          </p:cNvSpPr>
          <p:nvPr>
            <p:ph type="title"/>
          </p:nvPr>
        </p:nvSpPr>
        <p:spPr>
          <a:xfrm>
            <a:off x="1082340" y="1066800"/>
            <a:ext cx="3931320" cy="2267193"/>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EDA: Coal Reserves</a:t>
            </a:r>
          </a:p>
        </p:txBody>
      </p:sp>
      <p:pic>
        <p:nvPicPr>
          <p:cNvPr id="4098" name="Picture 2">
            <a:extLst>
              <a:ext uri="{FF2B5EF4-FFF2-40B4-BE49-F238E27FC236}">
                <a16:creationId xmlns:a16="http://schemas.microsoft.com/office/drawing/2014/main" id="{CD1156F2-BBDF-472E-B590-6648FB8C11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603019" y="723900"/>
            <a:ext cx="4358062" cy="5429236"/>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3871114"/>
            <a:ext cx="867485" cy="115439"/>
            <a:chOff x="8910933" y="1861308"/>
            <a:chExt cx="867485" cy="115439"/>
          </a:xfrm>
        </p:grpSpPr>
        <p:sp>
          <p:nvSpPr>
            <p:cNvPr id="83" name="Rectangle 82">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0046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useBgFill="1">
        <p:nvSpPr>
          <p:cNvPr id="114" name="Rectangle 62">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64">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6">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EE29FC-42EE-4BB8-9572-2DEBB2DF3225}"/>
              </a:ext>
            </a:extLst>
          </p:cNvPr>
          <p:cNvSpPr>
            <a:spLocks noGrp="1"/>
          </p:cNvSpPr>
          <p:nvPr>
            <p:ph type="title"/>
          </p:nvPr>
        </p:nvSpPr>
        <p:spPr>
          <a:xfrm>
            <a:off x="1824111" y="723900"/>
            <a:ext cx="8543779" cy="1287784"/>
          </a:xfrm>
        </p:spPr>
        <p:txBody>
          <a:bodyPr anchor="b">
            <a:normAutofit/>
          </a:bodyPr>
          <a:lstStyle/>
          <a:p>
            <a:pPr algn="ctr"/>
            <a:r>
              <a:rPr lang="en-US"/>
              <a:t>Oil</a:t>
            </a:r>
          </a:p>
        </p:txBody>
      </p:sp>
      <p:sp>
        <p:nvSpPr>
          <p:cNvPr id="56" name="Content Placeholder 2">
            <a:extLst>
              <a:ext uri="{FF2B5EF4-FFF2-40B4-BE49-F238E27FC236}">
                <a16:creationId xmlns:a16="http://schemas.microsoft.com/office/drawing/2014/main" id="{F64D38C8-C920-4738-A266-386663DC120C}"/>
              </a:ext>
            </a:extLst>
          </p:cNvPr>
          <p:cNvSpPr>
            <a:spLocks noGrp="1"/>
          </p:cNvSpPr>
          <p:nvPr>
            <p:ph idx="1"/>
          </p:nvPr>
        </p:nvSpPr>
        <p:spPr>
          <a:xfrm>
            <a:off x="2217090" y="2335018"/>
            <a:ext cx="7921048" cy="3491020"/>
          </a:xfrm>
        </p:spPr>
        <p:txBody>
          <a:bodyPr anchor="ctr">
            <a:noAutofit/>
          </a:bodyPr>
          <a:lstStyle/>
          <a:p>
            <a:pPr algn="ctr">
              <a:lnSpc>
                <a:spcPct val="100000"/>
              </a:lnSpc>
            </a:pPr>
            <a:r>
              <a:rPr lang="en-US" sz="1800" dirty="0"/>
              <a:t>Facts:</a:t>
            </a:r>
          </a:p>
          <a:p>
            <a:pPr marL="342900" indent="-342900" algn="ctr">
              <a:lnSpc>
                <a:spcPct val="100000"/>
              </a:lnSpc>
              <a:buFont typeface="Arial" panose="020B0604020202020204" pitchFamily="34" charset="0"/>
              <a:buChar char="•"/>
            </a:pPr>
            <a:r>
              <a:rPr lang="en-US" sz="1600" b="0" i="0" dirty="0">
                <a:effectLst/>
              </a:rPr>
              <a:t> If Asia were to catch up to U.S. diesel/oil consumption rates, the global production would 'have to rise by 300% per day'. It is because of diesel, fertilizer, and heavy equipment, farming yield rates increased 250% during the 1950s. Hence without oil, modern agriculture will not be able to feed the current world population. (</a:t>
            </a:r>
            <a:r>
              <a:rPr lang="en-US" sz="1600" dirty="0">
                <a:hlinkClick r:id="rId2"/>
              </a:rPr>
              <a:t>Is The Earth Actually Running Out Of Oil? | The Struggle For Oil | Spark – YouTube</a:t>
            </a:r>
            <a:r>
              <a:rPr lang="en-US" sz="1600" dirty="0"/>
              <a:t>)</a:t>
            </a:r>
          </a:p>
          <a:p>
            <a:pPr marL="342900" indent="-342900" algn="ctr">
              <a:lnSpc>
                <a:spcPct val="100000"/>
              </a:lnSpc>
              <a:buFont typeface="Arial" panose="020B0604020202020204" pitchFamily="34" charset="0"/>
              <a:buChar char="•"/>
            </a:pPr>
            <a:r>
              <a:rPr lang="en-US" sz="1600" b="0" i="0" dirty="0">
                <a:effectLst/>
              </a:rPr>
              <a:t>A country with large amounts of reserves does not always translate to strong production numbers for petroleum, oil, and by-products. Oil reserves simply serve as an estimate of the amount of economically recoverable crude oil in a particular region. To qualify, these reserves must have the potential of being extracted under current technological constraints.</a:t>
            </a:r>
            <a:endParaRPr lang="en-US" sz="1600" dirty="0"/>
          </a:p>
        </p:txBody>
      </p:sp>
      <p:grpSp>
        <p:nvGrpSpPr>
          <p:cNvPr id="117" name="Group 68">
            <a:extLst>
              <a:ext uri="{FF2B5EF4-FFF2-40B4-BE49-F238E27FC236}">
                <a16:creationId xmlns:a16="http://schemas.microsoft.com/office/drawing/2014/main" id="{36996A92-4C38-41D1-AD08-0008BD7F8B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70" name="Rectangle 69">
              <a:extLst>
                <a:ext uri="{FF2B5EF4-FFF2-40B4-BE49-F238E27FC236}">
                  <a16:creationId xmlns:a16="http://schemas.microsoft.com/office/drawing/2014/main" id="{5AD7C091-483D-4EDB-A080-485373410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71" name="Straight Connector 70">
              <a:extLst>
                <a:ext uri="{FF2B5EF4-FFF2-40B4-BE49-F238E27FC236}">
                  <a16:creationId xmlns:a16="http://schemas.microsoft.com/office/drawing/2014/main" id="{0FDA491D-22E6-4239-BC5F-3CB07CB558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2B1C725-5027-440D-9130-AE6A287B9C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5772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A3FBC-F1A3-478F-AC14-FF5D8B34BB33}"/>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EDA: Oil</a:t>
            </a:r>
          </a:p>
        </p:txBody>
      </p:sp>
      <p:grpSp>
        <p:nvGrpSpPr>
          <p:cNvPr id="126" name="Group 125">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27" name="Rectangle 126">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28" name="Straight Connector 127">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85" name="Content Placeholder 2">
            <a:extLst>
              <a:ext uri="{FF2B5EF4-FFF2-40B4-BE49-F238E27FC236}">
                <a16:creationId xmlns:a16="http://schemas.microsoft.com/office/drawing/2014/main" id="{EBCB2D22-94C3-4881-BF69-6301936CE098}"/>
              </a:ext>
            </a:extLst>
          </p:cNvPr>
          <p:cNvGraphicFramePr>
            <a:graphicFrameLocks noGrp="1"/>
          </p:cNvGraphicFramePr>
          <p:nvPr>
            <p:ph idx="1"/>
            <p:extLst>
              <p:ext uri="{D42A27DB-BD31-4B8C-83A1-F6EECF244321}">
                <p14:modId xmlns:p14="http://schemas.microsoft.com/office/powerpoint/2010/main" val="604815442"/>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621474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F1849-D0DE-4306-BB9C-58017645C419}"/>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dirty="0">
                <a:solidFill>
                  <a:schemeClr val="tx1"/>
                </a:solidFill>
              </a:rPr>
              <a:t>EDA: Calculating RPR and PRR</a:t>
            </a:r>
          </a:p>
        </p:txBody>
      </p:sp>
      <p:grpSp>
        <p:nvGrpSpPr>
          <p:cNvPr id="29" name="Group 28">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30" name="Rectangle 29">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31" name="Straight Connector 30">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20" name="Content Placeholder 2">
            <a:extLst>
              <a:ext uri="{FF2B5EF4-FFF2-40B4-BE49-F238E27FC236}">
                <a16:creationId xmlns:a16="http://schemas.microsoft.com/office/drawing/2014/main" id="{8E3ECEF6-3E1C-457C-9C87-8664F75D38BB}"/>
              </a:ext>
            </a:extLst>
          </p:cNvPr>
          <p:cNvGraphicFramePr>
            <a:graphicFrameLocks noGrp="1"/>
          </p:cNvGraphicFramePr>
          <p:nvPr>
            <p:ph idx="1"/>
            <p:extLst>
              <p:ext uri="{D42A27DB-BD31-4B8C-83A1-F6EECF244321}">
                <p14:modId xmlns:p14="http://schemas.microsoft.com/office/powerpoint/2010/main" val="1310507093"/>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351787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E15D75-E9EF-42CF-994F-D68CBACBE47F}"/>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EDA: RPR and PRR Results</a:t>
            </a:r>
          </a:p>
        </p:txBody>
      </p:sp>
      <p:grpSp>
        <p:nvGrpSpPr>
          <p:cNvPr id="30" name="Group 29">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31" name="Rectangle 30">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32" name="Straight Connector 31">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BEEED0F6-146E-4CBD-BF70-8C7BA05D4BEF}"/>
              </a:ext>
            </a:extLst>
          </p:cNvPr>
          <p:cNvGraphicFramePr>
            <a:graphicFrameLocks noGrp="1"/>
          </p:cNvGraphicFramePr>
          <p:nvPr>
            <p:ph idx="1"/>
            <p:extLst>
              <p:ext uri="{D42A27DB-BD31-4B8C-83A1-F6EECF244321}">
                <p14:modId xmlns:p14="http://schemas.microsoft.com/office/powerpoint/2010/main" val="1816294755"/>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189085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FE95F-8864-4669-9CAA-EC55E2A855EF}"/>
              </a:ext>
            </a:extLst>
          </p:cNvPr>
          <p:cNvSpPr>
            <a:spLocks noGrp="1"/>
          </p:cNvSpPr>
          <p:nvPr>
            <p:ph type="title"/>
          </p:nvPr>
        </p:nvSpPr>
        <p:spPr>
          <a:xfrm>
            <a:off x="1170089" y="726755"/>
            <a:ext cx="9851821" cy="609950"/>
          </a:xfrm>
        </p:spPr>
        <p:txBody>
          <a:bodyPr/>
          <a:lstStyle/>
          <a:p>
            <a:pPr algn="ctr"/>
            <a:r>
              <a:rPr lang="en-US" dirty="0">
                <a:solidFill>
                  <a:schemeClr val="bg1"/>
                </a:solidFill>
              </a:rPr>
              <a:t>Oil Consumption: Total World and by Region</a:t>
            </a:r>
          </a:p>
        </p:txBody>
      </p:sp>
      <p:pic>
        <p:nvPicPr>
          <p:cNvPr id="8194" name="Picture 2">
            <a:extLst>
              <a:ext uri="{FF2B5EF4-FFF2-40B4-BE49-F238E27FC236}">
                <a16:creationId xmlns:a16="http://schemas.microsoft.com/office/drawing/2014/main" id="{CCBEF5E6-7733-4F03-8926-10C19E77693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9850" y="1693764"/>
            <a:ext cx="5737178" cy="39687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7985CF07-C549-4E0F-82CF-4D844EC4B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405" y="1617241"/>
            <a:ext cx="5757335" cy="4121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187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6733E-2679-417B-8C7B-193970C4C0C5}"/>
              </a:ext>
            </a:extLst>
          </p:cNvPr>
          <p:cNvSpPr>
            <a:spLocks noGrp="1"/>
          </p:cNvSpPr>
          <p:nvPr>
            <p:ph type="title"/>
          </p:nvPr>
        </p:nvSpPr>
        <p:spPr>
          <a:xfrm>
            <a:off x="1028700" y="623233"/>
            <a:ext cx="10134600" cy="651894"/>
          </a:xfrm>
        </p:spPr>
        <p:txBody>
          <a:bodyPr/>
          <a:lstStyle/>
          <a:p>
            <a:pPr algn="ctr"/>
            <a:r>
              <a:rPr lang="en-US" dirty="0">
                <a:solidFill>
                  <a:schemeClr val="bg1"/>
                </a:solidFill>
              </a:rPr>
              <a:t>Oil Production: Total World and by Region</a:t>
            </a:r>
          </a:p>
        </p:txBody>
      </p:sp>
      <p:pic>
        <p:nvPicPr>
          <p:cNvPr id="9218" name="Picture 2">
            <a:extLst>
              <a:ext uri="{FF2B5EF4-FFF2-40B4-BE49-F238E27FC236}">
                <a16:creationId xmlns:a16="http://schemas.microsoft.com/office/drawing/2014/main" id="{8501724A-18F2-425B-A57F-E6982CEF89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0298" y="1742298"/>
            <a:ext cx="5622396" cy="39687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E374ACF4-5AFF-4D36-8CF2-E056285D8D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36317"/>
            <a:ext cx="5823698" cy="3874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8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0269" name="Rectangle 134">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70" name="Group 136">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8" name="Rectangle 137">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0271" name="Straight Connector 138">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0272" name="Rectangle 141">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5">
            <a:extLst>
              <a:ext uri="{FF2B5EF4-FFF2-40B4-BE49-F238E27FC236}">
                <a16:creationId xmlns:a16="http://schemas.microsoft.com/office/drawing/2014/main" id="{C7EA4B13-46D3-41EE-95DA-7B2100DE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4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6" name="Group 145">
            <a:extLst>
              <a:ext uri="{FF2B5EF4-FFF2-40B4-BE49-F238E27FC236}">
                <a16:creationId xmlns:a16="http://schemas.microsoft.com/office/drawing/2014/main" id="{DCEEEBE1-DC7B-4168-90C6-DB88876E3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4550150"/>
            <a:ext cx="867485" cy="115439"/>
            <a:chOff x="8910933" y="1861308"/>
            <a:chExt cx="867485" cy="115439"/>
          </a:xfrm>
        </p:grpSpPr>
        <p:sp>
          <p:nvSpPr>
            <p:cNvPr id="147" name="Rectangle 146">
              <a:extLst>
                <a:ext uri="{FF2B5EF4-FFF2-40B4-BE49-F238E27FC236}">
                  <a16:creationId xmlns:a16="http://schemas.microsoft.com/office/drawing/2014/main" id="{43418E74-781F-419C-8C63-91C14AF8D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8" name="Straight Connector 147">
              <a:extLst>
                <a:ext uri="{FF2B5EF4-FFF2-40B4-BE49-F238E27FC236}">
                  <a16:creationId xmlns:a16="http://schemas.microsoft.com/office/drawing/2014/main" id="{9B0F0D1C-98D5-4C46-961A-0E36168C31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3E9C99B-47BB-461B-AEDE-0B227C5B25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AB979E1-011D-4495-AE75-AD25742D6CEF}"/>
              </a:ext>
            </a:extLst>
          </p:cNvPr>
          <p:cNvSpPr>
            <a:spLocks noGrp="1"/>
          </p:cNvSpPr>
          <p:nvPr>
            <p:ph type="title"/>
          </p:nvPr>
        </p:nvSpPr>
        <p:spPr>
          <a:xfrm>
            <a:off x="7502924" y="1398850"/>
            <a:ext cx="3282152" cy="2030150"/>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EDA: Oil Proved Reserves</a:t>
            </a:r>
            <a:endParaRPr lang="en-US" sz="2800" kern="1200" cap="all" spc="390" baseline="0" dirty="0">
              <a:solidFill>
                <a:schemeClr val="tx2"/>
              </a:solidFill>
              <a:latin typeface="+mj-lt"/>
              <a:ea typeface="+mj-ea"/>
              <a:cs typeface="+mj-cs"/>
            </a:endParaRPr>
          </a:p>
        </p:txBody>
      </p:sp>
      <p:pic>
        <p:nvPicPr>
          <p:cNvPr id="10242" name="Picture 2">
            <a:extLst>
              <a:ext uri="{FF2B5EF4-FFF2-40B4-BE49-F238E27FC236}">
                <a16:creationId xmlns:a16="http://schemas.microsoft.com/office/drawing/2014/main" id="{1D5978F8-AB94-418E-9DED-72C4C00B0A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7541" y="1801119"/>
            <a:ext cx="6915546" cy="3060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434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A3FBC-F1A3-478F-AC14-FF5D8B34BB33}"/>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EDA: Natural Gas</a:t>
            </a:r>
          </a:p>
        </p:txBody>
      </p:sp>
      <p:grpSp>
        <p:nvGrpSpPr>
          <p:cNvPr id="126" name="Group 125">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27" name="Rectangle 126">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28" name="Straight Connector 127">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85" name="Content Placeholder 2">
            <a:extLst>
              <a:ext uri="{FF2B5EF4-FFF2-40B4-BE49-F238E27FC236}">
                <a16:creationId xmlns:a16="http://schemas.microsoft.com/office/drawing/2014/main" id="{EBCB2D22-94C3-4881-BF69-6301936CE098}"/>
              </a:ext>
            </a:extLst>
          </p:cNvPr>
          <p:cNvGraphicFramePr>
            <a:graphicFrameLocks noGrp="1"/>
          </p:cNvGraphicFramePr>
          <p:nvPr>
            <p:ph idx="1"/>
            <p:extLst>
              <p:ext uri="{D42A27DB-BD31-4B8C-83A1-F6EECF244321}">
                <p14:modId xmlns:p14="http://schemas.microsoft.com/office/powerpoint/2010/main" val="2075874448"/>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056770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FE95F-8864-4669-9CAA-EC55E2A855EF}"/>
              </a:ext>
            </a:extLst>
          </p:cNvPr>
          <p:cNvSpPr>
            <a:spLocks noGrp="1"/>
          </p:cNvSpPr>
          <p:nvPr>
            <p:ph type="title"/>
          </p:nvPr>
        </p:nvSpPr>
        <p:spPr>
          <a:xfrm>
            <a:off x="1170089" y="726755"/>
            <a:ext cx="9851821" cy="609950"/>
          </a:xfrm>
        </p:spPr>
        <p:txBody>
          <a:bodyPr/>
          <a:lstStyle/>
          <a:p>
            <a:pPr algn="ctr"/>
            <a:r>
              <a:rPr lang="en-US" dirty="0">
                <a:solidFill>
                  <a:schemeClr val="bg1"/>
                </a:solidFill>
              </a:rPr>
              <a:t>Gas Consumption: Total World and by Region</a:t>
            </a:r>
          </a:p>
        </p:txBody>
      </p:sp>
      <p:pic>
        <p:nvPicPr>
          <p:cNvPr id="4098" name="Picture 2">
            <a:extLst>
              <a:ext uri="{FF2B5EF4-FFF2-40B4-BE49-F238E27FC236}">
                <a16:creationId xmlns:a16="http://schemas.microsoft.com/office/drawing/2014/main" id="{1949D768-8DCA-456F-8AFC-0F9DA051B2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51" y="1860679"/>
            <a:ext cx="5676128" cy="39709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47E68D4-D99A-4464-9E19-155BF34F4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606" y="1748499"/>
            <a:ext cx="5737522" cy="415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066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77">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79">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6C7D86-09CE-4905-AC77-D7AB7D05F216}"/>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Slideshow Timeline</a:t>
            </a:r>
          </a:p>
        </p:txBody>
      </p:sp>
      <p:grpSp>
        <p:nvGrpSpPr>
          <p:cNvPr id="82" name="Group 81">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83" name="Rectangle 82">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84" name="Straight Connector 83">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84">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4" name="Content Placeholder 3">
            <a:extLst>
              <a:ext uri="{FF2B5EF4-FFF2-40B4-BE49-F238E27FC236}">
                <a16:creationId xmlns:a16="http://schemas.microsoft.com/office/drawing/2014/main" id="{EBD17FEE-65B1-4886-AF9F-1C0E0135FDCD}"/>
              </a:ext>
            </a:extLst>
          </p:cNvPr>
          <p:cNvGraphicFramePr>
            <a:graphicFrameLocks noGrp="1"/>
          </p:cNvGraphicFramePr>
          <p:nvPr>
            <p:ph idx="1"/>
            <p:extLst>
              <p:ext uri="{D42A27DB-BD31-4B8C-83A1-F6EECF244321}">
                <p14:modId xmlns:p14="http://schemas.microsoft.com/office/powerpoint/2010/main" val="841055667"/>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023626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FE95F-8864-4669-9CAA-EC55E2A855EF}"/>
              </a:ext>
            </a:extLst>
          </p:cNvPr>
          <p:cNvSpPr>
            <a:spLocks noGrp="1"/>
          </p:cNvSpPr>
          <p:nvPr>
            <p:ph type="title"/>
          </p:nvPr>
        </p:nvSpPr>
        <p:spPr>
          <a:xfrm>
            <a:off x="1170089" y="726755"/>
            <a:ext cx="9851821" cy="609950"/>
          </a:xfrm>
        </p:spPr>
        <p:txBody>
          <a:bodyPr/>
          <a:lstStyle/>
          <a:p>
            <a:pPr algn="ctr"/>
            <a:r>
              <a:rPr lang="en-US" dirty="0">
                <a:solidFill>
                  <a:schemeClr val="bg1"/>
                </a:solidFill>
              </a:rPr>
              <a:t>Gas Production: Total World</a:t>
            </a:r>
          </a:p>
        </p:txBody>
      </p:sp>
      <p:pic>
        <p:nvPicPr>
          <p:cNvPr id="5122" name="Picture 2">
            <a:extLst>
              <a:ext uri="{FF2B5EF4-FFF2-40B4-BE49-F238E27FC236}">
                <a16:creationId xmlns:a16="http://schemas.microsoft.com/office/drawing/2014/main" id="{6D72CB15-9897-4568-9C6B-AF7B9F5A2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4002" y="1504656"/>
            <a:ext cx="6053427" cy="423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848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4899E-2094-4831-9905-D027D68E8036}"/>
              </a:ext>
            </a:extLst>
          </p:cNvPr>
          <p:cNvSpPr>
            <a:spLocks noGrp="1"/>
          </p:cNvSpPr>
          <p:nvPr>
            <p:ph type="title"/>
          </p:nvPr>
        </p:nvSpPr>
        <p:spPr/>
        <p:txBody>
          <a:bodyPr/>
          <a:lstStyle/>
          <a:p>
            <a:pPr algn="ctr"/>
            <a:r>
              <a:rPr lang="en-US" dirty="0">
                <a:solidFill>
                  <a:schemeClr val="bg1"/>
                </a:solidFill>
              </a:rPr>
              <a:t>Gas: Total World Consumption vs. Production </a:t>
            </a:r>
          </a:p>
        </p:txBody>
      </p:sp>
      <p:pic>
        <p:nvPicPr>
          <p:cNvPr id="6146" name="Picture 2">
            <a:extLst>
              <a:ext uri="{FF2B5EF4-FFF2-40B4-BE49-F238E27FC236}">
                <a16:creationId xmlns:a16="http://schemas.microsoft.com/office/drawing/2014/main" id="{35C61752-8535-4098-9C75-443884EAE2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54398" y="2162175"/>
            <a:ext cx="5683203" cy="396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294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785145" y="374780"/>
            <a:ext cx="5728911" cy="402694"/>
          </a:xfrm>
        </p:spPr>
        <p:txBody>
          <a:bodyPr>
            <a:normAutofit fontScale="90000"/>
          </a:bodyPr>
          <a:lstStyle/>
          <a:p>
            <a:pPr algn="ctr"/>
            <a:r>
              <a:rPr lang="en-US" dirty="0">
                <a:effectLst>
                  <a:outerShdw blurRad="38100" dist="38100" dir="2700000" algn="tl">
                    <a:srgbClr val="000000">
                      <a:alpha val="43137"/>
                    </a:srgbClr>
                  </a:outerShdw>
                </a:effectLst>
              </a:rPr>
              <a:t>Synthetic Control: Coal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1981-2013 (83%)</a:t>
            </a:r>
          </a:p>
          <a:p>
            <a:pPr marL="342900" indent="-342900">
              <a:buFontTx/>
              <a:buChar char="-"/>
            </a:pPr>
            <a:r>
              <a:rPr lang="en-US" dirty="0">
                <a:effectLst>
                  <a:outerShdw blurRad="38100" dist="38100" dir="2700000" algn="tl">
                    <a:srgbClr val="000000">
                      <a:alpha val="43137"/>
                    </a:srgbClr>
                  </a:outerShdw>
                </a:effectLst>
              </a:rPr>
              <a:t>Post-period: 2014-2020 (17%)</a:t>
            </a:r>
          </a:p>
        </p:txBody>
      </p:sp>
      <p:pic>
        <p:nvPicPr>
          <p:cNvPr id="5122" name="Picture 2">
            <a:extLst>
              <a:ext uri="{FF2B5EF4-FFF2-40B4-BE49-F238E27FC236}">
                <a16:creationId xmlns:a16="http://schemas.microsoft.com/office/drawing/2014/main" id="{D7CFC8D8-346D-4B3B-B092-92B4865A4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034" y="1195484"/>
            <a:ext cx="6762495" cy="52877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92BECE-30E7-4EB1-BC93-5B9C02B1917D}"/>
              </a:ext>
            </a:extLst>
          </p:cNvPr>
          <p:cNvSpPr txBox="1"/>
          <p:nvPr/>
        </p:nvSpPr>
        <p:spPr>
          <a:xfrm>
            <a:off x="9406855" y="536434"/>
            <a:ext cx="1306285" cy="646331"/>
          </a:xfrm>
          <a:prstGeom prst="rect">
            <a:avLst/>
          </a:prstGeom>
          <a:noFill/>
        </p:spPr>
        <p:txBody>
          <a:bodyPr wrap="square" rtlCol="0">
            <a:spAutoFit/>
          </a:bodyPr>
          <a:lstStyle/>
          <a:p>
            <a:r>
              <a:rPr lang="en-US" sz="3600" b="1" dirty="0">
                <a:solidFill>
                  <a:srgbClr val="002060"/>
                </a:solidFill>
                <a:effectLst>
                  <a:outerShdw blurRad="38100" dist="38100" dir="2700000" algn="tl">
                    <a:srgbClr val="000000">
                      <a:alpha val="43137"/>
                    </a:srgbClr>
                  </a:outerShdw>
                </a:effectLst>
              </a:rPr>
              <a:t>U.S</a:t>
            </a:r>
            <a:r>
              <a:rPr lang="en-US" sz="3600" dirty="0">
                <a:solidFill>
                  <a:srgbClr val="002060"/>
                </a:solidFill>
              </a:rPr>
              <a:t>.</a:t>
            </a:r>
          </a:p>
        </p:txBody>
      </p:sp>
      <p:pic>
        <p:nvPicPr>
          <p:cNvPr id="5124" name="Picture 4">
            <a:extLst>
              <a:ext uri="{FF2B5EF4-FFF2-40B4-BE49-F238E27FC236}">
                <a16:creationId xmlns:a16="http://schemas.microsoft.com/office/drawing/2014/main" id="{12EEDDD2-2F2F-4C04-B68A-0F648B4087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14" y="3172409"/>
            <a:ext cx="3956831" cy="1990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53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432807" y="374780"/>
            <a:ext cx="6081249" cy="402694"/>
          </a:xfrm>
        </p:spPr>
        <p:txBody>
          <a:bodyPr>
            <a:normAutofit fontScale="90000"/>
          </a:bodyPr>
          <a:lstStyle/>
          <a:p>
            <a:pPr algn="ctr"/>
            <a:r>
              <a:rPr lang="en-US" dirty="0">
                <a:effectLst>
                  <a:outerShdw blurRad="38100" dist="38100" dir="2700000" algn="tl">
                    <a:srgbClr val="000000">
                      <a:alpha val="43137"/>
                    </a:srgbClr>
                  </a:outerShdw>
                </a:effectLst>
              </a:rPr>
              <a:t>Synthetic Control: Coal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1981-2013 (83%)</a:t>
            </a:r>
          </a:p>
          <a:p>
            <a:pPr marL="342900" indent="-342900">
              <a:buFontTx/>
              <a:buChar char="-"/>
            </a:pPr>
            <a:r>
              <a:rPr lang="en-US" dirty="0">
                <a:effectLst>
                  <a:outerShdw blurRad="38100" dist="38100" dir="2700000" algn="tl">
                    <a:srgbClr val="000000">
                      <a:alpha val="43137"/>
                    </a:srgbClr>
                  </a:outerShdw>
                </a:effectLst>
              </a:rPr>
              <a:t>Post-period: 2014-2020 (17%)</a:t>
            </a:r>
          </a:p>
        </p:txBody>
      </p:sp>
      <p:sp>
        <p:nvSpPr>
          <p:cNvPr id="4" name="TextBox 3">
            <a:extLst>
              <a:ext uri="{FF2B5EF4-FFF2-40B4-BE49-F238E27FC236}">
                <a16:creationId xmlns:a16="http://schemas.microsoft.com/office/drawing/2014/main" id="{6B92BECE-30E7-4EB1-BC93-5B9C02B1917D}"/>
              </a:ext>
            </a:extLst>
          </p:cNvPr>
          <p:cNvSpPr txBox="1"/>
          <p:nvPr/>
        </p:nvSpPr>
        <p:spPr>
          <a:xfrm>
            <a:off x="9285498" y="551168"/>
            <a:ext cx="2260051" cy="646331"/>
          </a:xfrm>
          <a:prstGeom prst="rect">
            <a:avLst/>
          </a:prstGeom>
          <a:noFill/>
        </p:spPr>
        <p:txBody>
          <a:bodyPr wrap="square" rtlCol="0">
            <a:spAutoFit/>
          </a:bodyPr>
          <a:lstStyle/>
          <a:p>
            <a:r>
              <a:rPr lang="en-US" sz="3600" b="1" dirty="0">
                <a:solidFill>
                  <a:srgbClr val="C00000"/>
                </a:solidFill>
                <a:effectLst>
                  <a:outerShdw blurRad="38100" dist="38100" dir="2700000" algn="tl">
                    <a:srgbClr val="000000">
                      <a:alpha val="43137"/>
                    </a:srgbClr>
                  </a:outerShdw>
                </a:effectLst>
              </a:rPr>
              <a:t>China</a:t>
            </a:r>
            <a:endParaRPr lang="en-US" sz="3600" dirty="0">
              <a:solidFill>
                <a:srgbClr val="C00000"/>
              </a:solidFill>
            </a:endParaRPr>
          </a:p>
        </p:txBody>
      </p:sp>
      <p:pic>
        <p:nvPicPr>
          <p:cNvPr id="6146" name="Picture 2">
            <a:extLst>
              <a:ext uri="{FF2B5EF4-FFF2-40B4-BE49-F238E27FC236}">
                <a16:creationId xmlns:a16="http://schemas.microsoft.com/office/drawing/2014/main" id="{48612E3B-363C-4CC7-9B06-701E5E52F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2998" y="1300693"/>
            <a:ext cx="6777866" cy="528016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38F6339-2836-48B4-9988-02376F23E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2" y="3181196"/>
            <a:ext cx="3945713" cy="1976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435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483141" y="374779"/>
            <a:ext cx="6030915" cy="523220"/>
          </a:xfrm>
        </p:spPr>
        <p:txBody>
          <a:bodyPr>
            <a:normAutofit fontScale="90000"/>
          </a:bodyPr>
          <a:lstStyle/>
          <a:p>
            <a:pPr algn="ctr"/>
            <a:r>
              <a:rPr lang="en-US" dirty="0">
                <a:effectLst>
                  <a:outerShdw blurRad="38100" dist="38100" dir="2700000" algn="tl">
                    <a:srgbClr val="000000">
                      <a:alpha val="43137"/>
                    </a:srgbClr>
                  </a:outerShdw>
                </a:effectLst>
              </a:rPr>
              <a:t>Synthetic Control: Coal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1981-2013 (83%)</a:t>
            </a:r>
          </a:p>
          <a:p>
            <a:pPr marL="342900" indent="-342900">
              <a:buFontTx/>
              <a:buChar char="-"/>
            </a:pPr>
            <a:r>
              <a:rPr lang="en-US" dirty="0">
                <a:effectLst>
                  <a:outerShdw blurRad="38100" dist="38100" dir="2700000" algn="tl">
                    <a:srgbClr val="000000">
                      <a:alpha val="43137"/>
                    </a:srgbClr>
                  </a:outerShdw>
                </a:effectLst>
              </a:rPr>
              <a:t>Post-period: 2014-2020 (17%)</a:t>
            </a:r>
          </a:p>
        </p:txBody>
      </p:sp>
      <p:sp>
        <p:nvSpPr>
          <p:cNvPr id="4" name="TextBox 3">
            <a:extLst>
              <a:ext uri="{FF2B5EF4-FFF2-40B4-BE49-F238E27FC236}">
                <a16:creationId xmlns:a16="http://schemas.microsoft.com/office/drawing/2014/main" id="{6B92BECE-30E7-4EB1-BC93-5B9C02B1917D}"/>
              </a:ext>
            </a:extLst>
          </p:cNvPr>
          <p:cNvSpPr txBox="1"/>
          <p:nvPr/>
        </p:nvSpPr>
        <p:spPr>
          <a:xfrm>
            <a:off x="8370972" y="806887"/>
            <a:ext cx="3736181" cy="523220"/>
          </a:xfrm>
          <a:prstGeom prst="rect">
            <a:avLst/>
          </a:prstGeom>
          <a:noFill/>
        </p:spPr>
        <p:txBody>
          <a:bodyPr wrap="square" rtlCol="0">
            <a:spAutoFit/>
          </a:bodyPr>
          <a:lstStyle/>
          <a:p>
            <a:r>
              <a:rPr lang="en-US" sz="2800" b="1" dirty="0">
                <a:solidFill>
                  <a:schemeClr val="accent3"/>
                </a:solidFill>
                <a:effectLst>
                  <a:outerShdw blurRad="38100" dist="38100" dir="2700000" algn="tl">
                    <a:srgbClr val="000000">
                      <a:alpha val="43137"/>
                    </a:srgbClr>
                  </a:outerShdw>
                </a:effectLst>
              </a:rPr>
              <a:t>Russian Federation</a:t>
            </a:r>
            <a:endParaRPr lang="en-US" sz="2800" dirty="0">
              <a:solidFill>
                <a:schemeClr val="accent3"/>
              </a:solidFill>
            </a:endParaRPr>
          </a:p>
        </p:txBody>
      </p:sp>
      <p:pic>
        <p:nvPicPr>
          <p:cNvPr id="7170" name="Picture 2">
            <a:extLst>
              <a:ext uri="{FF2B5EF4-FFF2-40B4-BE49-F238E27FC236}">
                <a16:creationId xmlns:a16="http://schemas.microsoft.com/office/drawing/2014/main" id="{A337B90B-9D81-49C2-AD73-96DDCDB3C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6950" y="1416646"/>
            <a:ext cx="6608045" cy="517315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1492711A-BFED-4718-A30F-2C4219F9F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81" y="3153459"/>
            <a:ext cx="4127557" cy="2042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203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541864" y="374779"/>
            <a:ext cx="5972192" cy="598344"/>
          </a:xfrm>
        </p:spPr>
        <p:txBody>
          <a:bodyPr>
            <a:normAutofit fontScale="90000"/>
          </a:bodyPr>
          <a:lstStyle/>
          <a:p>
            <a:pPr algn="ctr"/>
            <a:r>
              <a:rPr lang="en-US" dirty="0">
                <a:effectLst>
                  <a:outerShdw blurRad="38100" dist="38100" dir="2700000" algn="tl">
                    <a:srgbClr val="000000">
                      <a:alpha val="43137"/>
                    </a:srgbClr>
                  </a:outerShdw>
                </a:effectLst>
              </a:rPr>
              <a:t>Synthetic Control: Oil Consumption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1965-2009 (80%)</a:t>
            </a:r>
          </a:p>
          <a:p>
            <a:pPr marL="342900" indent="-342900">
              <a:buFontTx/>
              <a:buChar char="-"/>
            </a:pPr>
            <a:r>
              <a:rPr lang="en-US" dirty="0">
                <a:effectLst>
                  <a:outerShdw blurRad="38100" dist="38100" dir="2700000" algn="tl">
                    <a:srgbClr val="000000">
                      <a:alpha val="43137"/>
                    </a:srgbClr>
                  </a:outerShdw>
                </a:effectLst>
              </a:rPr>
              <a:t>Post-period: 2010-2020 (20%)</a:t>
            </a:r>
          </a:p>
        </p:txBody>
      </p:sp>
      <p:sp>
        <p:nvSpPr>
          <p:cNvPr id="4" name="TextBox 3">
            <a:extLst>
              <a:ext uri="{FF2B5EF4-FFF2-40B4-BE49-F238E27FC236}">
                <a16:creationId xmlns:a16="http://schemas.microsoft.com/office/drawing/2014/main" id="{6B92BECE-30E7-4EB1-BC93-5B9C02B1917D}"/>
              </a:ext>
            </a:extLst>
          </p:cNvPr>
          <p:cNvSpPr txBox="1"/>
          <p:nvPr/>
        </p:nvSpPr>
        <p:spPr>
          <a:xfrm>
            <a:off x="8439325" y="672264"/>
            <a:ext cx="2721113" cy="523220"/>
          </a:xfrm>
          <a:prstGeom prst="rect">
            <a:avLst/>
          </a:prstGeom>
          <a:noFill/>
        </p:spPr>
        <p:txBody>
          <a:bodyPr wrap="square" rtlCol="0">
            <a:spAutoFit/>
          </a:bodyPr>
          <a:lstStyle/>
          <a:p>
            <a:r>
              <a:rPr lang="en-US" sz="2800" b="1" dirty="0">
                <a:solidFill>
                  <a:srgbClr val="0070C0"/>
                </a:solidFill>
                <a:effectLst>
                  <a:outerShdw blurRad="38100" dist="38100" dir="2700000" algn="tl">
                    <a:srgbClr val="000000">
                      <a:alpha val="43137"/>
                    </a:srgbClr>
                  </a:outerShdw>
                </a:effectLst>
              </a:rPr>
              <a:t>Venezuela</a:t>
            </a:r>
            <a:endParaRPr lang="en-US" sz="2800" dirty="0">
              <a:solidFill>
                <a:srgbClr val="0070C0"/>
              </a:solidFill>
            </a:endParaRPr>
          </a:p>
        </p:txBody>
      </p:sp>
      <p:pic>
        <p:nvPicPr>
          <p:cNvPr id="11266" name="Picture 2">
            <a:extLst>
              <a:ext uri="{FF2B5EF4-FFF2-40B4-BE49-F238E27FC236}">
                <a16:creationId xmlns:a16="http://schemas.microsoft.com/office/drawing/2014/main" id="{E2E0B064-200D-42C5-A54D-A0253C599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0878" y="1330107"/>
            <a:ext cx="6544921" cy="506917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C060C754-27F5-49ED-B1C4-32784ECA8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2" y="3201756"/>
            <a:ext cx="4293324" cy="206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43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541864" y="374779"/>
            <a:ext cx="5972192" cy="598344"/>
          </a:xfrm>
        </p:spPr>
        <p:txBody>
          <a:bodyPr>
            <a:normAutofit/>
          </a:bodyPr>
          <a:lstStyle/>
          <a:p>
            <a:pPr algn="ctr"/>
            <a:r>
              <a:rPr lang="en-US" dirty="0">
                <a:effectLst>
                  <a:outerShdw blurRad="38100" dist="38100" dir="2700000" algn="tl">
                    <a:srgbClr val="000000">
                      <a:alpha val="43137"/>
                    </a:srgbClr>
                  </a:outerShdw>
                </a:effectLst>
              </a:rPr>
              <a:t>Synthetic Control: Oil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1965-2009 (80%)</a:t>
            </a:r>
          </a:p>
          <a:p>
            <a:pPr marL="342900" indent="-342900">
              <a:buFontTx/>
              <a:buChar char="-"/>
            </a:pPr>
            <a:r>
              <a:rPr lang="en-US" dirty="0">
                <a:effectLst>
                  <a:outerShdw blurRad="38100" dist="38100" dir="2700000" algn="tl">
                    <a:srgbClr val="000000">
                      <a:alpha val="43137"/>
                    </a:srgbClr>
                  </a:outerShdw>
                </a:effectLst>
              </a:rPr>
              <a:t>Post-period: 2010-2020 (20%)</a:t>
            </a:r>
          </a:p>
        </p:txBody>
      </p:sp>
      <p:sp>
        <p:nvSpPr>
          <p:cNvPr id="4" name="TextBox 3">
            <a:extLst>
              <a:ext uri="{FF2B5EF4-FFF2-40B4-BE49-F238E27FC236}">
                <a16:creationId xmlns:a16="http://schemas.microsoft.com/office/drawing/2014/main" id="{6B92BECE-30E7-4EB1-BC93-5B9C02B1917D}"/>
              </a:ext>
            </a:extLst>
          </p:cNvPr>
          <p:cNvSpPr txBox="1"/>
          <p:nvPr/>
        </p:nvSpPr>
        <p:spPr>
          <a:xfrm>
            <a:off x="8439325" y="672264"/>
            <a:ext cx="2721113" cy="523220"/>
          </a:xfrm>
          <a:prstGeom prst="rect">
            <a:avLst/>
          </a:prstGeom>
          <a:noFill/>
        </p:spPr>
        <p:txBody>
          <a:bodyPr wrap="square" rtlCol="0">
            <a:spAutoFit/>
          </a:bodyPr>
          <a:lstStyle/>
          <a:p>
            <a:r>
              <a:rPr lang="en-US" sz="2800" b="1" dirty="0">
                <a:solidFill>
                  <a:schemeClr val="accent2">
                    <a:lumMod val="75000"/>
                  </a:schemeClr>
                </a:solidFill>
                <a:effectLst>
                  <a:outerShdw blurRad="38100" dist="38100" dir="2700000" algn="tl">
                    <a:srgbClr val="000000">
                      <a:alpha val="43137"/>
                    </a:srgbClr>
                  </a:outerShdw>
                </a:effectLst>
              </a:rPr>
              <a:t>Venezuela</a:t>
            </a:r>
            <a:endParaRPr lang="en-US" sz="2800" dirty="0">
              <a:solidFill>
                <a:schemeClr val="accent2">
                  <a:lumMod val="75000"/>
                </a:schemeClr>
              </a:solidFill>
            </a:endParaRPr>
          </a:p>
        </p:txBody>
      </p:sp>
      <p:pic>
        <p:nvPicPr>
          <p:cNvPr id="1026" name="Picture 2">
            <a:extLst>
              <a:ext uri="{FF2B5EF4-FFF2-40B4-BE49-F238E27FC236}">
                <a16:creationId xmlns:a16="http://schemas.microsoft.com/office/drawing/2014/main" id="{C77EBB08-A766-4489-B235-E8F2F75EF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6251" y="1330107"/>
            <a:ext cx="6346147" cy="48247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9E0BB8D-3E2A-46DB-96ED-A7AE8CE79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2" y="3167979"/>
            <a:ext cx="4203040" cy="1976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816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541864" y="374779"/>
            <a:ext cx="5972192" cy="523220"/>
          </a:xfrm>
        </p:spPr>
        <p:txBody>
          <a:bodyPr>
            <a:normAutofit fontScale="90000"/>
          </a:bodyPr>
          <a:lstStyle/>
          <a:p>
            <a:pPr algn="ctr"/>
            <a:r>
              <a:rPr lang="en-US" dirty="0">
                <a:effectLst>
                  <a:outerShdw blurRad="38100" dist="38100" dir="2700000" algn="tl">
                    <a:srgbClr val="000000">
                      <a:alpha val="43137"/>
                    </a:srgbClr>
                  </a:outerShdw>
                </a:effectLst>
              </a:rPr>
              <a:t>Synthetic Control: Oil Consumption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1965-2009 (80%)</a:t>
            </a:r>
          </a:p>
          <a:p>
            <a:pPr marL="342900" indent="-342900">
              <a:buFontTx/>
              <a:buChar char="-"/>
            </a:pPr>
            <a:r>
              <a:rPr lang="en-US" dirty="0">
                <a:effectLst>
                  <a:outerShdw blurRad="38100" dist="38100" dir="2700000" algn="tl">
                    <a:srgbClr val="000000">
                      <a:alpha val="43137"/>
                    </a:srgbClr>
                  </a:outerShdw>
                </a:effectLst>
              </a:rPr>
              <a:t>Post-period: 2010-2020 (20%)</a:t>
            </a:r>
          </a:p>
        </p:txBody>
      </p:sp>
      <p:sp>
        <p:nvSpPr>
          <p:cNvPr id="4" name="TextBox 3">
            <a:extLst>
              <a:ext uri="{FF2B5EF4-FFF2-40B4-BE49-F238E27FC236}">
                <a16:creationId xmlns:a16="http://schemas.microsoft.com/office/drawing/2014/main" id="{6B92BECE-30E7-4EB1-BC93-5B9C02B1917D}"/>
              </a:ext>
            </a:extLst>
          </p:cNvPr>
          <p:cNvSpPr txBox="1"/>
          <p:nvPr/>
        </p:nvSpPr>
        <p:spPr>
          <a:xfrm>
            <a:off x="8439325" y="672264"/>
            <a:ext cx="2721113" cy="523220"/>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Saudi Arabia</a:t>
            </a:r>
            <a:endParaRPr lang="en-US" sz="2800" dirty="0">
              <a:solidFill>
                <a:schemeClr val="accent6">
                  <a:lumMod val="75000"/>
                </a:schemeClr>
              </a:solidFill>
            </a:endParaRPr>
          </a:p>
        </p:txBody>
      </p:sp>
      <p:pic>
        <p:nvPicPr>
          <p:cNvPr id="12290" name="Picture 2">
            <a:extLst>
              <a:ext uri="{FF2B5EF4-FFF2-40B4-BE49-F238E27FC236}">
                <a16:creationId xmlns:a16="http://schemas.microsoft.com/office/drawing/2014/main" id="{638474BB-9307-488C-9D06-3A53B5C35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3498" y="1195484"/>
            <a:ext cx="6777780" cy="528773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83EDFE46-544F-4A5B-AE51-743E05CA1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2" y="2950085"/>
            <a:ext cx="4107163" cy="197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25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541864" y="374779"/>
            <a:ext cx="5972192" cy="523220"/>
          </a:xfrm>
        </p:spPr>
        <p:txBody>
          <a:bodyPr>
            <a:normAutofit fontScale="90000"/>
          </a:bodyPr>
          <a:lstStyle/>
          <a:p>
            <a:pPr algn="ctr"/>
            <a:r>
              <a:rPr lang="en-US" dirty="0">
                <a:effectLst>
                  <a:outerShdw blurRad="38100" dist="38100" dir="2700000" algn="tl">
                    <a:srgbClr val="000000">
                      <a:alpha val="43137"/>
                    </a:srgbClr>
                  </a:outerShdw>
                </a:effectLst>
              </a:rPr>
              <a:t>Synthetic Control: Oil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1965-2009 (80%)</a:t>
            </a:r>
          </a:p>
          <a:p>
            <a:pPr marL="342900" indent="-342900">
              <a:buFontTx/>
              <a:buChar char="-"/>
            </a:pPr>
            <a:r>
              <a:rPr lang="en-US" dirty="0">
                <a:effectLst>
                  <a:outerShdw blurRad="38100" dist="38100" dir="2700000" algn="tl">
                    <a:srgbClr val="000000">
                      <a:alpha val="43137"/>
                    </a:srgbClr>
                  </a:outerShdw>
                </a:effectLst>
              </a:rPr>
              <a:t>Post-period: 2010-2020 (20%)</a:t>
            </a:r>
          </a:p>
        </p:txBody>
      </p:sp>
      <p:sp>
        <p:nvSpPr>
          <p:cNvPr id="4" name="TextBox 3">
            <a:extLst>
              <a:ext uri="{FF2B5EF4-FFF2-40B4-BE49-F238E27FC236}">
                <a16:creationId xmlns:a16="http://schemas.microsoft.com/office/drawing/2014/main" id="{6B92BECE-30E7-4EB1-BC93-5B9C02B1917D}"/>
              </a:ext>
            </a:extLst>
          </p:cNvPr>
          <p:cNvSpPr txBox="1"/>
          <p:nvPr/>
        </p:nvSpPr>
        <p:spPr>
          <a:xfrm>
            <a:off x="8439325" y="672264"/>
            <a:ext cx="2721113" cy="523220"/>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Saudi Arabia</a:t>
            </a:r>
            <a:endParaRPr lang="en-US" sz="2800" dirty="0">
              <a:solidFill>
                <a:schemeClr val="accent6">
                  <a:lumMod val="75000"/>
                </a:schemeClr>
              </a:solidFill>
            </a:endParaRPr>
          </a:p>
        </p:txBody>
      </p:sp>
      <p:pic>
        <p:nvPicPr>
          <p:cNvPr id="2050" name="Picture 2">
            <a:extLst>
              <a:ext uri="{FF2B5EF4-FFF2-40B4-BE49-F238E27FC236}">
                <a16:creationId xmlns:a16="http://schemas.microsoft.com/office/drawing/2014/main" id="{010E0644-CA66-47EF-A8F9-660AD5531A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8315" y="1244564"/>
            <a:ext cx="6431482" cy="49411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BD2A837-CC68-4F5F-96C6-C94E8408E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2" y="3175234"/>
            <a:ext cx="4223873" cy="1976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466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659310" y="374779"/>
            <a:ext cx="5854746" cy="523220"/>
          </a:xfrm>
        </p:spPr>
        <p:txBody>
          <a:bodyPr>
            <a:normAutofit fontScale="90000"/>
          </a:bodyPr>
          <a:lstStyle/>
          <a:p>
            <a:pPr algn="ctr"/>
            <a:r>
              <a:rPr lang="en-US" dirty="0">
                <a:effectLst>
                  <a:outerShdw blurRad="38100" dist="38100" dir="2700000" algn="tl">
                    <a:srgbClr val="000000">
                      <a:alpha val="43137"/>
                    </a:srgbClr>
                  </a:outerShdw>
                </a:effectLst>
              </a:rPr>
              <a:t>Synthetic Control: Oil Consumption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1965-2009 (80%)</a:t>
            </a:r>
          </a:p>
          <a:p>
            <a:pPr marL="342900" indent="-342900">
              <a:buFontTx/>
              <a:buChar char="-"/>
            </a:pPr>
            <a:r>
              <a:rPr lang="en-US" dirty="0">
                <a:effectLst>
                  <a:outerShdw blurRad="38100" dist="38100" dir="2700000" algn="tl">
                    <a:srgbClr val="000000">
                      <a:alpha val="43137"/>
                    </a:srgbClr>
                  </a:outerShdw>
                </a:effectLst>
              </a:rPr>
              <a:t>Post-period: 2010-2020 (20%)</a:t>
            </a:r>
          </a:p>
        </p:txBody>
      </p:sp>
      <p:sp>
        <p:nvSpPr>
          <p:cNvPr id="4" name="TextBox 3">
            <a:extLst>
              <a:ext uri="{FF2B5EF4-FFF2-40B4-BE49-F238E27FC236}">
                <a16:creationId xmlns:a16="http://schemas.microsoft.com/office/drawing/2014/main" id="{6B92BECE-30E7-4EB1-BC93-5B9C02B1917D}"/>
              </a:ext>
            </a:extLst>
          </p:cNvPr>
          <p:cNvSpPr txBox="1"/>
          <p:nvPr/>
        </p:nvSpPr>
        <p:spPr>
          <a:xfrm>
            <a:off x="9063298" y="636389"/>
            <a:ext cx="2721113" cy="523220"/>
          </a:xfrm>
          <a:prstGeom prst="rect">
            <a:avLst/>
          </a:prstGeom>
          <a:noFill/>
        </p:spPr>
        <p:txBody>
          <a:bodyPr wrap="square" rtlCol="0">
            <a:spAutoFit/>
          </a:bodyPr>
          <a:lstStyle/>
          <a:p>
            <a:r>
              <a:rPr lang="en-US" sz="2800" b="1" dirty="0">
                <a:solidFill>
                  <a:srgbClr val="FF0000"/>
                </a:solidFill>
                <a:effectLst>
                  <a:outerShdw blurRad="38100" dist="38100" dir="2700000" algn="tl">
                    <a:srgbClr val="000000">
                      <a:alpha val="43137"/>
                    </a:srgbClr>
                  </a:outerShdw>
                </a:effectLst>
              </a:rPr>
              <a:t>Canada</a:t>
            </a:r>
            <a:endParaRPr lang="en-US" sz="2800" dirty="0">
              <a:solidFill>
                <a:srgbClr val="FF0000"/>
              </a:solidFill>
            </a:endParaRPr>
          </a:p>
        </p:txBody>
      </p:sp>
      <p:pic>
        <p:nvPicPr>
          <p:cNvPr id="13314" name="Picture 2">
            <a:extLst>
              <a:ext uri="{FF2B5EF4-FFF2-40B4-BE49-F238E27FC236}">
                <a16:creationId xmlns:a16="http://schemas.microsoft.com/office/drawing/2014/main" id="{F55E0B2B-979C-4041-9449-3C856A826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238" y="1330107"/>
            <a:ext cx="6690173" cy="515669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2DCC4387-F84C-4037-AC40-BAC2F5432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2" y="3108120"/>
            <a:ext cx="4222790" cy="1975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210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8">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4" descr="Oil refinery against blue sky">
            <a:extLst>
              <a:ext uri="{FF2B5EF4-FFF2-40B4-BE49-F238E27FC236}">
                <a16:creationId xmlns:a16="http://schemas.microsoft.com/office/drawing/2014/main" id="{288A523E-A7F1-4FE2-BCEF-3D43858A2105}"/>
              </a:ext>
            </a:extLst>
          </p:cNvPr>
          <p:cNvPicPr>
            <a:picLocks noChangeAspect="1"/>
          </p:cNvPicPr>
          <p:nvPr/>
        </p:nvPicPr>
        <p:blipFill rotWithShape="1">
          <a:blip r:embed="rId2"/>
          <a:srcRect/>
          <a:stretch/>
        </p:blipFill>
        <p:spPr>
          <a:xfrm>
            <a:off x="20" y="10"/>
            <a:ext cx="12191980" cy="6857991"/>
          </a:xfrm>
          <a:prstGeom prst="rect">
            <a:avLst/>
          </a:prstGeom>
        </p:spPr>
      </p:pic>
      <p:sp>
        <p:nvSpPr>
          <p:cNvPr id="31"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611C6-E758-443C-99BA-80ADC3029B63}"/>
              </a:ext>
            </a:extLst>
          </p:cNvPr>
          <p:cNvSpPr>
            <a:spLocks noGrp="1"/>
          </p:cNvSpPr>
          <p:nvPr>
            <p:ph type="title"/>
          </p:nvPr>
        </p:nvSpPr>
        <p:spPr>
          <a:xfrm>
            <a:off x="1038883" y="1000366"/>
            <a:ext cx="3995397" cy="1239627"/>
          </a:xfrm>
        </p:spPr>
        <p:txBody>
          <a:bodyPr anchor="b">
            <a:normAutofit/>
          </a:bodyPr>
          <a:lstStyle/>
          <a:p>
            <a:pPr algn="ctr"/>
            <a:r>
              <a:rPr lang="en-US"/>
              <a:t>Context</a:t>
            </a:r>
          </a:p>
        </p:txBody>
      </p:sp>
      <p:sp>
        <p:nvSpPr>
          <p:cNvPr id="3" name="Content Placeholder 2">
            <a:extLst>
              <a:ext uri="{FF2B5EF4-FFF2-40B4-BE49-F238E27FC236}">
                <a16:creationId xmlns:a16="http://schemas.microsoft.com/office/drawing/2014/main" id="{2F9F8E18-C6EC-4339-941F-10F0C3A8F795}"/>
              </a:ext>
            </a:extLst>
          </p:cNvPr>
          <p:cNvSpPr>
            <a:spLocks noGrp="1"/>
          </p:cNvSpPr>
          <p:nvPr>
            <p:ph idx="1"/>
          </p:nvPr>
        </p:nvSpPr>
        <p:spPr>
          <a:xfrm>
            <a:off x="1038883" y="2884395"/>
            <a:ext cx="3950677" cy="2469140"/>
          </a:xfrm>
        </p:spPr>
        <p:txBody>
          <a:bodyPr>
            <a:normAutofit fontScale="85000" lnSpcReduction="20000"/>
          </a:bodyPr>
          <a:lstStyle/>
          <a:p>
            <a:pPr algn="ctr"/>
            <a:r>
              <a:rPr lang="en-US" dirty="0"/>
              <a:t>Problems: </a:t>
            </a:r>
          </a:p>
          <a:p>
            <a:pPr marL="457200" indent="-457200">
              <a:buFont typeface="+mj-lt"/>
              <a:buAutoNum type="arabicPeriod"/>
            </a:pPr>
            <a:r>
              <a:rPr lang="en-US" dirty="0"/>
              <a:t>What possible effects (direct or indirect) does industrialization, modernization, and manufacturing have on the availability and distribution of coal, oil, and natural gas?</a:t>
            </a:r>
          </a:p>
          <a:p>
            <a:pPr marL="457200" indent="-457200">
              <a:buFont typeface="+mj-lt"/>
              <a:buAutoNum type="arabicPeriod"/>
            </a:pPr>
            <a:r>
              <a:rPr lang="en-US" dirty="0"/>
              <a:t>If and when will these resources be depleted?</a:t>
            </a:r>
          </a:p>
          <a:p>
            <a:pPr algn="ctr"/>
            <a:endParaRPr lang="en-US" dirty="0"/>
          </a:p>
        </p:txBody>
      </p:sp>
      <p:grpSp>
        <p:nvGrpSpPr>
          <p:cNvPr id="32" name="Group 12">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2543656"/>
            <a:ext cx="867485" cy="115439"/>
            <a:chOff x="8910933" y="1861308"/>
            <a:chExt cx="867485" cy="115439"/>
          </a:xfrm>
        </p:grpSpPr>
        <p:sp>
          <p:nvSpPr>
            <p:cNvPr id="33" name="Rectangle 13">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5361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659310" y="374779"/>
            <a:ext cx="5854746" cy="523220"/>
          </a:xfrm>
        </p:spPr>
        <p:txBody>
          <a:bodyPr>
            <a:normAutofit fontScale="90000"/>
          </a:bodyPr>
          <a:lstStyle/>
          <a:p>
            <a:pPr algn="ctr"/>
            <a:r>
              <a:rPr lang="en-US" dirty="0">
                <a:effectLst>
                  <a:outerShdw blurRad="38100" dist="38100" dir="2700000" algn="tl">
                    <a:srgbClr val="000000">
                      <a:alpha val="43137"/>
                    </a:srgbClr>
                  </a:outerShdw>
                </a:effectLst>
              </a:rPr>
              <a:t>Synthetic Control: Oil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1965-2009 (80%)</a:t>
            </a:r>
          </a:p>
          <a:p>
            <a:pPr marL="342900" indent="-342900">
              <a:buFontTx/>
              <a:buChar char="-"/>
            </a:pPr>
            <a:r>
              <a:rPr lang="en-US" dirty="0">
                <a:effectLst>
                  <a:outerShdw blurRad="38100" dist="38100" dir="2700000" algn="tl">
                    <a:srgbClr val="000000">
                      <a:alpha val="43137"/>
                    </a:srgbClr>
                  </a:outerShdw>
                </a:effectLst>
              </a:rPr>
              <a:t>Post-period: 2010-2020 (20%)</a:t>
            </a:r>
          </a:p>
        </p:txBody>
      </p:sp>
      <p:sp>
        <p:nvSpPr>
          <p:cNvPr id="4" name="TextBox 3">
            <a:extLst>
              <a:ext uri="{FF2B5EF4-FFF2-40B4-BE49-F238E27FC236}">
                <a16:creationId xmlns:a16="http://schemas.microsoft.com/office/drawing/2014/main" id="{6B92BECE-30E7-4EB1-BC93-5B9C02B1917D}"/>
              </a:ext>
            </a:extLst>
          </p:cNvPr>
          <p:cNvSpPr txBox="1"/>
          <p:nvPr/>
        </p:nvSpPr>
        <p:spPr>
          <a:xfrm>
            <a:off x="9167113" y="636389"/>
            <a:ext cx="2721113" cy="523220"/>
          </a:xfrm>
          <a:prstGeom prst="rect">
            <a:avLst/>
          </a:prstGeom>
          <a:noFill/>
        </p:spPr>
        <p:txBody>
          <a:bodyPr wrap="square" rtlCol="0">
            <a:spAutoFit/>
          </a:bodyPr>
          <a:lstStyle/>
          <a:p>
            <a:r>
              <a:rPr lang="en-US" sz="2800" b="1" dirty="0">
                <a:solidFill>
                  <a:srgbClr val="FF0000"/>
                </a:solidFill>
                <a:effectLst>
                  <a:outerShdw blurRad="38100" dist="38100" dir="2700000" algn="tl">
                    <a:srgbClr val="000000">
                      <a:alpha val="43137"/>
                    </a:srgbClr>
                  </a:outerShdw>
                </a:effectLst>
              </a:rPr>
              <a:t>Canada</a:t>
            </a:r>
            <a:endParaRPr lang="en-US" sz="2800" dirty="0">
              <a:solidFill>
                <a:srgbClr val="FF0000"/>
              </a:solidFill>
            </a:endParaRPr>
          </a:p>
        </p:txBody>
      </p:sp>
      <p:pic>
        <p:nvPicPr>
          <p:cNvPr id="3074" name="Picture 2">
            <a:extLst>
              <a:ext uri="{FF2B5EF4-FFF2-40B4-BE49-F238E27FC236}">
                <a16:creationId xmlns:a16="http://schemas.microsoft.com/office/drawing/2014/main" id="{8D87E00D-E45A-4B41-ADBD-C9A4DCE51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51" y="1195484"/>
            <a:ext cx="6791842" cy="520531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2425BF9-B9CB-4BCA-9DDF-C484FF802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606" y="2972762"/>
            <a:ext cx="4255490" cy="1995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048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33000">
              <a:schemeClr val="bg2">
                <a:lumMod val="75000"/>
              </a:schemeClr>
            </a:gs>
            <a:gs pos="0">
              <a:schemeClr val="tx1"/>
            </a:gs>
            <a:gs pos="97000">
              <a:schemeClr val="bg1"/>
            </a:gs>
            <a:gs pos="72000">
              <a:schemeClr val="bg2">
                <a:lumMod val="50000"/>
              </a:schemeClr>
            </a:gs>
            <a:gs pos="98000">
              <a:schemeClr val="bg1">
                <a:lumMod val="85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0BDC4-7897-4A4B-8270-CCAC97B9AF41}"/>
              </a:ext>
            </a:extLst>
          </p:cNvPr>
          <p:cNvSpPr>
            <a:spLocks noGrp="1"/>
          </p:cNvSpPr>
          <p:nvPr>
            <p:ph type="title"/>
          </p:nvPr>
        </p:nvSpPr>
        <p:spPr>
          <a:xfrm>
            <a:off x="1028700" y="723901"/>
            <a:ext cx="10134600" cy="643506"/>
          </a:xfrm>
        </p:spPr>
        <p:txBody>
          <a:bodyPr/>
          <a:lstStyle/>
          <a:p>
            <a:pPr algn="ctr"/>
            <a:r>
              <a:rPr lang="en-US" b="1" dirty="0"/>
              <a:t>Max Drawdown: Oil Production </a:t>
            </a:r>
          </a:p>
        </p:txBody>
      </p:sp>
      <p:sp>
        <p:nvSpPr>
          <p:cNvPr id="3" name="Content Placeholder 2">
            <a:extLst>
              <a:ext uri="{FF2B5EF4-FFF2-40B4-BE49-F238E27FC236}">
                <a16:creationId xmlns:a16="http://schemas.microsoft.com/office/drawing/2014/main" id="{215B9519-D18D-4FA4-8702-8B36E905A762}"/>
              </a:ext>
            </a:extLst>
          </p:cNvPr>
          <p:cNvSpPr>
            <a:spLocks noGrp="1"/>
          </p:cNvSpPr>
          <p:nvPr>
            <p:ph idx="1"/>
          </p:nvPr>
        </p:nvSpPr>
        <p:spPr>
          <a:xfrm>
            <a:off x="1028700" y="1367407"/>
            <a:ext cx="10134600" cy="3969342"/>
          </a:xfrm>
        </p:spPr>
        <p:txBody>
          <a:bodyPr/>
          <a:lstStyle/>
          <a:p>
            <a:pPr marL="342900" indent="-342900">
              <a:buFont typeface="Arial" panose="020B0604020202020204" pitchFamily="34" charset="0"/>
              <a:buChar char="•"/>
            </a:pPr>
            <a:r>
              <a:rPr lang="en-US" b="0" i="0" dirty="0">
                <a:effectLst/>
                <a:latin typeface="-apple-system"/>
              </a:rPr>
              <a:t>MDD is the maximum loss from a peak to a trough before a new peak is produced. One use of this is to measure a downside risk over a period of time</a:t>
            </a:r>
            <a:endParaRPr lang="en-US" dirty="0"/>
          </a:p>
        </p:txBody>
      </p:sp>
      <p:pic>
        <p:nvPicPr>
          <p:cNvPr id="4098" name="Picture 2">
            <a:extLst>
              <a:ext uri="{FF2B5EF4-FFF2-40B4-BE49-F238E27FC236}">
                <a16:creationId xmlns:a16="http://schemas.microsoft.com/office/drawing/2014/main" id="{DD3966CD-6012-4268-9F3C-607FA022C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40" y="3079925"/>
            <a:ext cx="3255052" cy="2200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4E61B23-438B-4F3D-A2FA-9BF61F13776D}"/>
              </a:ext>
            </a:extLst>
          </p:cNvPr>
          <p:cNvSpPr txBox="1"/>
          <p:nvPr/>
        </p:nvSpPr>
        <p:spPr>
          <a:xfrm>
            <a:off x="1584693" y="5280740"/>
            <a:ext cx="1098378" cy="369332"/>
          </a:xfrm>
          <a:prstGeom prst="rect">
            <a:avLst/>
          </a:prstGeom>
          <a:noFill/>
        </p:spPr>
        <p:txBody>
          <a:bodyPr wrap="none" rtlCol="0">
            <a:spAutoFit/>
          </a:bodyPr>
          <a:lstStyle/>
          <a:p>
            <a:r>
              <a:rPr lang="en-US" u="sng" dirty="0">
                <a:solidFill>
                  <a:schemeClr val="accent2">
                    <a:lumMod val="75000"/>
                  </a:schemeClr>
                </a:solidFill>
                <a:effectLst>
                  <a:outerShdw blurRad="38100" dist="38100" dir="2700000" algn="tl">
                    <a:srgbClr val="000000">
                      <a:alpha val="43137"/>
                    </a:srgbClr>
                  </a:outerShdw>
                </a:effectLst>
              </a:rPr>
              <a:t>Venezuela</a:t>
            </a:r>
          </a:p>
        </p:txBody>
      </p:sp>
      <p:pic>
        <p:nvPicPr>
          <p:cNvPr id="4100" name="Picture 4">
            <a:extLst>
              <a:ext uri="{FF2B5EF4-FFF2-40B4-BE49-F238E27FC236}">
                <a16:creationId xmlns:a16="http://schemas.microsoft.com/office/drawing/2014/main" id="{0D0C8373-7DCE-4E24-8EF7-74A25D035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593" y="3079925"/>
            <a:ext cx="3362814" cy="22340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4D7820-DCF7-4CAE-A3F8-CFD5FAC1F59A}"/>
              </a:ext>
            </a:extLst>
          </p:cNvPr>
          <p:cNvSpPr txBox="1"/>
          <p:nvPr/>
        </p:nvSpPr>
        <p:spPr>
          <a:xfrm>
            <a:off x="5435819" y="5305927"/>
            <a:ext cx="1320361" cy="369332"/>
          </a:xfrm>
          <a:prstGeom prst="rect">
            <a:avLst/>
          </a:prstGeom>
          <a:noFill/>
        </p:spPr>
        <p:txBody>
          <a:bodyPr wrap="none" rtlCol="0">
            <a:spAutoFit/>
          </a:bodyPr>
          <a:lstStyle/>
          <a:p>
            <a:r>
              <a:rPr lang="en-US" u="sng" dirty="0">
                <a:solidFill>
                  <a:schemeClr val="accent5">
                    <a:lumMod val="60000"/>
                    <a:lumOff val="40000"/>
                  </a:schemeClr>
                </a:solidFill>
                <a:effectLst>
                  <a:outerShdw blurRad="38100" dist="38100" dir="2700000" algn="tl">
                    <a:srgbClr val="000000">
                      <a:alpha val="43137"/>
                    </a:srgbClr>
                  </a:outerShdw>
                </a:effectLst>
              </a:rPr>
              <a:t>Saudi Arabia</a:t>
            </a:r>
          </a:p>
        </p:txBody>
      </p:sp>
      <p:pic>
        <p:nvPicPr>
          <p:cNvPr id="4102" name="Picture 6">
            <a:extLst>
              <a:ext uri="{FF2B5EF4-FFF2-40B4-BE49-F238E27FC236}">
                <a16:creationId xmlns:a16="http://schemas.microsoft.com/office/drawing/2014/main" id="{BD013F12-35CB-4AE9-831A-33578FE351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6287" y="3079925"/>
            <a:ext cx="3433773" cy="22838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776382-1A97-41B0-BBF1-72E371C5C872}"/>
              </a:ext>
            </a:extLst>
          </p:cNvPr>
          <p:cNvSpPr txBox="1"/>
          <p:nvPr/>
        </p:nvSpPr>
        <p:spPr>
          <a:xfrm>
            <a:off x="9667418" y="5313962"/>
            <a:ext cx="862737" cy="369332"/>
          </a:xfrm>
          <a:prstGeom prst="rect">
            <a:avLst/>
          </a:prstGeom>
          <a:noFill/>
        </p:spPr>
        <p:txBody>
          <a:bodyPr wrap="none" rtlCol="0">
            <a:spAutoFit/>
          </a:bodyPr>
          <a:lstStyle/>
          <a:p>
            <a:r>
              <a:rPr lang="en-US" u="sng" dirty="0">
                <a:solidFill>
                  <a:srgbClr val="FF0000"/>
                </a:solidFill>
                <a:effectLst>
                  <a:outerShdw blurRad="38100" dist="38100" dir="2700000" algn="tl">
                    <a:srgbClr val="000000">
                      <a:alpha val="43137"/>
                    </a:srgbClr>
                  </a:outerShdw>
                </a:effectLst>
              </a:rPr>
              <a:t>Canada</a:t>
            </a:r>
          </a:p>
        </p:txBody>
      </p:sp>
    </p:spTree>
    <p:extLst>
      <p:ext uri="{BB962C8B-B14F-4D97-AF65-F5344CB8AC3E}">
        <p14:creationId xmlns:p14="http://schemas.microsoft.com/office/powerpoint/2010/main" val="1560851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659310" y="374779"/>
            <a:ext cx="5854746" cy="523220"/>
          </a:xfrm>
        </p:spPr>
        <p:txBody>
          <a:bodyPr>
            <a:normAutofit fontScale="90000"/>
          </a:bodyPr>
          <a:lstStyle/>
          <a:p>
            <a:pPr algn="ctr"/>
            <a:r>
              <a:rPr lang="en-US" dirty="0">
                <a:effectLst>
                  <a:outerShdw blurRad="38100" dist="38100" dir="2700000" algn="tl">
                    <a:srgbClr val="000000">
                      <a:alpha val="43137"/>
                    </a:srgbClr>
                  </a:outerShdw>
                </a:effectLst>
              </a:rPr>
              <a:t>Synthetic Control: Gas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1970-2012 (84%)</a:t>
            </a:r>
          </a:p>
          <a:p>
            <a:pPr marL="342900" indent="-342900">
              <a:buFontTx/>
              <a:buChar char="-"/>
            </a:pPr>
            <a:r>
              <a:rPr lang="en-US" dirty="0">
                <a:effectLst>
                  <a:outerShdw blurRad="38100" dist="38100" dir="2700000" algn="tl">
                    <a:srgbClr val="000000">
                      <a:alpha val="43137"/>
                    </a:srgbClr>
                  </a:outerShdw>
                </a:effectLst>
              </a:rPr>
              <a:t>Post-period: 2013-2020 (16%)</a:t>
            </a:r>
          </a:p>
        </p:txBody>
      </p:sp>
      <p:sp>
        <p:nvSpPr>
          <p:cNvPr id="4" name="TextBox 3">
            <a:extLst>
              <a:ext uri="{FF2B5EF4-FFF2-40B4-BE49-F238E27FC236}">
                <a16:creationId xmlns:a16="http://schemas.microsoft.com/office/drawing/2014/main" id="{6B92BECE-30E7-4EB1-BC93-5B9C02B1917D}"/>
              </a:ext>
            </a:extLst>
          </p:cNvPr>
          <p:cNvSpPr txBox="1"/>
          <p:nvPr/>
        </p:nvSpPr>
        <p:spPr>
          <a:xfrm>
            <a:off x="8439325" y="672264"/>
            <a:ext cx="3078759" cy="523220"/>
          </a:xfrm>
          <a:prstGeom prst="rect">
            <a:avLst/>
          </a:prstGeom>
          <a:noFill/>
        </p:spPr>
        <p:txBody>
          <a:bodyPr wrap="square" rtlCol="0">
            <a:spAutoFit/>
          </a:bodyPr>
          <a:lstStyle/>
          <a:p>
            <a:r>
              <a:rPr lang="en-US" sz="2800" b="1" dirty="0">
                <a:solidFill>
                  <a:schemeClr val="accent3">
                    <a:lumMod val="75000"/>
                  </a:schemeClr>
                </a:solidFill>
                <a:effectLst>
                  <a:outerShdw blurRad="38100" dist="38100" dir="2700000" algn="tl">
                    <a:srgbClr val="000000">
                      <a:alpha val="43137"/>
                    </a:srgbClr>
                  </a:outerShdw>
                </a:effectLst>
              </a:rPr>
              <a:t>Russian Federation</a:t>
            </a:r>
            <a:endParaRPr lang="en-US" sz="2800" dirty="0">
              <a:solidFill>
                <a:schemeClr val="accent3">
                  <a:lumMod val="75000"/>
                </a:schemeClr>
              </a:solidFill>
            </a:endParaRPr>
          </a:p>
        </p:txBody>
      </p:sp>
      <p:pic>
        <p:nvPicPr>
          <p:cNvPr id="1026" name="Picture 2">
            <a:extLst>
              <a:ext uri="{FF2B5EF4-FFF2-40B4-BE49-F238E27FC236}">
                <a16:creationId xmlns:a16="http://schemas.microsoft.com/office/drawing/2014/main" id="{C68CC3C1-A5A8-4A01-9842-0727F0460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3947" y="1330107"/>
            <a:ext cx="6400218" cy="50380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265C27-E110-4168-B03D-D05B9381C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2" y="3097849"/>
            <a:ext cx="4186444" cy="19052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50DC557-2ACE-4699-B527-15CC206C4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341" y="5745237"/>
            <a:ext cx="4429908" cy="210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833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659310" y="374779"/>
            <a:ext cx="5854746" cy="523220"/>
          </a:xfrm>
        </p:spPr>
        <p:txBody>
          <a:bodyPr>
            <a:normAutofit fontScale="90000"/>
          </a:bodyPr>
          <a:lstStyle/>
          <a:p>
            <a:pPr algn="ctr"/>
            <a:r>
              <a:rPr lang="en-US" dirty="0">
                <a:effectLst>
                  <a:outerShdw blurRad="38100" dist="38100" dir="2700000" algn="tl">
                    <a:srgbClr val="000000">
                      <a:alpha val="43137"/>
                    </a:srgbClr>
                  </a:outerShdw>
                </a:effectLst>
              </a:rPr>
              <a:t>Synthetic Control: Gas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1970-2012 (84%)</a:t>
            </a:r>
          </a:p>
          <a:p>
            <a:pPr marL="342900" indent="-342900">
              <a:buFontTx/>
              <a:buChar char="-"/>
            </a:pPr>
            <a:r>
              <a:rPr lang="en-US" dirty="0">
                <a:effectLst>
                  <a:outerShdw blurRad="38100" dist="38100" dir="2700000" algn="tl">
                    <a:srgbClr val="000000">
                      <a:alpha val="43137"/>
                    </a:srgbClr>
                  </a:outerShdw>
                </a:effectLst>
              </a:rPr>
              <a:t>Post-period: 2013-2020 (16%)</a:t>
            </a:r>
          </a:p>
        </p:txBody>
      </p:sp>
      <p:sp>
        <p:nvSpPr>
          <p:cNvPr id="4" name="TextBox 3">
            <a:extLst>
              <a:ext uri="{FF2B5EF4-FFF2-40B4-BE49-F238E27FC236}">
                <a16:creationId xmlns:a16="http://schemas.microsoft.com/office/drawing/2014/main" id="{6B92BECE-30E7-4EB1-BC93-5B9C02B1917D}"/>
              </a:ext>
            </a:extLst>
          </p:cNvPr>
          <p:cNvSpPr txBox="1"/>
          <p:nvPr/>
        </p:nvSpPr>
        <p:spPr>
          <a:xfrm>
            <a:off x="9251088" y="636389"/>
            <a:ext cx="1497777" cy="523220"/>
          </a:xfrm>
          <a:prstGeom prst="rect">
            <a:avLst/>
          </a:prstGeom>
          <a:noFill/>
        </p:spPr>
        <p:txBody>
          <a:bodyPr wrap="square" rtlCol="0">
            <a:spAutoFit/>
          </a:bodyPr>
          <a:lstStyle/>
          <a:p>
            <a:r>
              <a:rPr lang="en-US" sz="2800" b="1" dirty="0">
                <a:solidFill>
                  <a:schemeClr val="accent2">
                    <a:lumMod val="50000"/>
                  </a:schemeClr>
                </a:solidFill>
                <a:effectLst>
                  <a:outerShdw blurRad="38100" dist="38100" dir="2700000" algn="tl">
                    <a:srgbClr val="000000">
                      <a:alpha val="43137"/>
                    </a:srgbClr>
                  </a:outerShdw>
                </a:effectLst>
              </a:rPr>
              <a:t>U.S.</a:t>
            </a:r>
            <a:endParaRPr lang="en-US" sz="2800" dirty="0">
              <a:solidFill>
                <a:schemeClr val="accent2">
                  <a:lumMod val="50000"/>
                </a:schemeClr>
              </a:solidFill>
            </a:endParaRPr>
          </a:p>
        </p:txBody>
      </p:sp>
      <p:pic>
        <p:nvPicPr>
          <p:cNvPr id="2050" name="Picture 2">
            <a:extLst>
              <a:ext uri="{FF2B5EF4-FFF2-40B4-BE49-F238E27FC236}">
                <a16:creationId xmlns:a16="http://schemas.microsoft.com/office/drawing/2014/main" id="{A2A2F65F-83F9-4F1D-BA84-6BAEBFBE88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7772" y="1330107"/>
            <a:ext cx="5854746" cy="46247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45E43DD-6D3D-464D-AA83-776C703D2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2" y="3117209"/>
            <a:ext cx="4147510" cy="190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816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659310" y="374779"/>
            <a:ext cx="5854746" cy="523220"/>
          </a:xfrm>
        </p:spPr>
        <p:txBody>
          <a:bodyPr>
            <a:normAutofit fontScale="90000"/>
          </a:bodyPr>
          <a:lstStyle/>
          <a:p>
            <a:pPr algn="ctr"/>
            <a:r>
              <a:rPr lang="en-US" dirty="0">
                <a:effectLst>
                  <a:outerShdw blurRad="38100" dist="38100" dir="2700000" algn="tl">
                    <a:srgbClr val="000000">
                      <a:alpha val="43137"/>
                    </a:srgbClr>
                  </a:outerShdw>
                </a:effectLst>
              </a:rPr>
              <a:t>Synthetic Control: Gas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1970-2012 (84%)</a:t>
            </a:r>
          </a:p>
          <a:p>
            <a:pPr marL="342900" indent="-342900">
              <a:buFontTx/>
              <a:buChar char="-"/>
            </a:pPr>
            <a:r>
              <a:rPr lang="en-US" dirty="0">
                <a:effectLst>
                  <a:outerShdw blurRad="38100" dist="38100" dir="2700000" algn="tl">
                    <a:srgbClr val="000000">
                      <a:alpha val="43137"/>
                    </a:srgbClr>
                  </a:outerShdw>
                </a:effectLst>
              </a:rPr>
              <a:t>Post-period: 2013-2020 (16%)</a:t>
            </a:r>
          </a:p>
        </p:txBody>
      </p:sp>
      <p:sp>
        <p:nvSpPr>
          <p:cNvPr id="4" name="TextBox 3">
            <a:extLst>
              <a:ext uri="{FF2B5EF4-FFF2-40B4-BE49-F238E27FC236}">
                <a16:creationId xmlns:a16="http://schemas.microsoft.com/office/drawing/2014/main" id="{6B92BECE-30E7-4EB1-BC93-5B9C02B1917D}"/>
              </a:ext>
            </a:extLst>
          </p:cNvPr>
          <p:cNvSpPr txBox="1"/>
          <p:nvPr/>
        </p:nvSpPr>
        <p:spPr>
          <a:xfrm>
            <a:off x="9279081" y="627518"/>
            <a:ext cx="1479116" cy="523220"/>
          </a:xfrm>
          <a:prstGeom prst="rect">
            <a:avLst/>
          </a:prstGeom>
          <a:noFill/>
        </p:spPr>
        <p:txBody>
          <a:bodyPr wrap="square" rtlCol="0">
            <a:spAutoFit/>
          </a:bodyPr>
          <a:lstStyle/>
          <a:p>
            <a:r>
              <a:rPr lang="en-US" sz="2800" b="1" dirty="0">
                <a:solidFill>
                  <a:srgbClr val="990033"/>
                </a:solidFill>
                <a:effectLst>
                  <a:outerShdw blurRad="38100" dist="38100" dir="2700000" algn="tl">
                    <a:srgbClr val="000000">
                      <a:alpha val="43137"/>
                    </a:srgbClr>
                  </a:outerShdw>
                </a:effectLst>
              </a:rPr>
              <a:t>Qatar</a:t>
            </a:r>
            <a:endParaRPr lang="en-US" sz="2800" dirty="0">
              <a:solidFill>
                <a:srgbClr val="990033"/>
              </a:solidFill>
            </a:endParaRPr>
          </a:p>
        </p:txBody>
      </p:sp>
      <p:pic>
        <p:nvPicPr>
          <p:cNvPr id="3074" name="Picture 2">
            <a:extLst>
              <a:ext uri="{FF2B5EF4-FFF2-40B4-BE49-F238E27FC236}">
                <a16:creationId xmlns:a16="http://schemas.microsoft.com/office/drawing/2014/main" id="{747F4EB2-C398-48A7-988A-43809BFDA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7749" y="1330107"/>
            <a:ext cx="5963151" cy="466427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D6295FF-FE08-4860-99EE-EBDBC192F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100" y="3244575"/>
            <a:ext cx="4047868" cy="182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266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1D0E-04DF-43F2-81E7-ED97AFB42A3A}"/>
              </a:ext>
            </a:extLst>
          </p:cNvPr>
          <p:cNvSpPr>
            <a:spLocks noGrp="1"/>
          </p:cNvSpPr>
          <p:nvPr>
            <p:ph type="title"/>
          </p:nvPr>
        </p:nvSpPr>
        <p:spPr>
          <a:xfrm>
            <a:off x="814094" y="378667"/>
            <a:ext cx="8133961" cy="731676"/>
          </a:xfrm>
        </p:spPr>
        <p:txBody>
          <a:bodyPr>
            <a:normAutofit/>
          </a:bodyPr>
          <a:lstStyle/>
          <a:p>
            <a:pPr algn="ctr"/>
            <a:r>
              <a:rPr lang="en-US" dirty="0">
                <a:solidFill>
                  <a:schemeClr val="bg1"/>
                </a:solidFill>
              </a:rPr>
              <a:t>Well Log Analysis: Athabasca Oil Sands (Part 1)</a:t>
            </a:r>
          </a:p>
        </p:txBody>
      </p:sp>
      <p:sp>
        <p:nvSpPr>
          <p:cNvPr id="3" name="Content Placeholder 2">
            <a:extLst>
              <a:ext uri="{FF2B5EF4-FFF2-40B4-BE49-F238E27FC236}">
                <a16:creationId xmlns:a16="http://schemas.microsoft.com/office/drawing/2014/main" id="{21488143-C413-4DEA-8C47-0CB4007FA4D4}"/>
              </a:ext>
            </a:extLst>
          </p:cNvPr>
          <p:cNvSpPr>
            <a:spLocks noGrp="1"/>
          </p:cNvSpPr>
          <p:nvPr>
            <p:ph idx="1"/>
          </p:nvPr>
        </p:nvSpPr>
        <p:spPr>
          <a:xfrm>
            <a:off x="926063" y="1285875"/>
            <a:ext cx="5633357" cy="4909652"/>
          </a:xfrm>
        </p:spPr>
        <p:txBody>
          <a:bodyPr>
            <a:normAutofit fontScale="77500" lnSpcReduction="20000"/>
          </a:bodyPr>
          <a:lstStyle/>
          <a:p>
            <a:pPr marL="342900" indent="-342900">
              <a:buFont typeface="Arial" panose="020B0604020202020204" pitchFamily="34" charset="0"/>
              <a:buChar char="•"/>
            </a:pPr>
            <a:r>
              <a:rPr lang="en-US" dirty="0">
                <a:solidFill>
                  <a:schemeClr val="bg1"/>
                </a:solidFill>
              </a:rPr>
              <a:t>Source: </a:t>
            </a:r>
            <a:r>
              <a:rPr lang="en-US" dirty="0">
                <a:hlinkClick r:id="rId2"/>
              </a:rPr>
              <a:t>Athabasca Oil Sands Data McMurray/</a:t>
            </a:r>
            <a:r>
              <a:rPr lang="en-US" dirty="0" err="1">
                <a:hlinkClick r:id="rId2"/>
              </a:rPr>
              <a:t>Wabiskaw</a:t>
            </a:r>
            <a:r>
              <a:rPr lang="en-US" dirty="0">
                <a:hlinkClick r:id="rId2"/>
              </a:rPr>
              <a:t> Oil Sands Deposit - Electronic Data | Alberta Geological Survey (aer.ca)</a:t>
            </a:r>
            <a:endParaRPr lang="en-US" dirty="0"/>
          </a:p>
          <a:p>
            <a:pPr marL="342900" indent="-342900">
              <a:buFont typeface="Arial" panose="020B0604020202020204" pitchFamily="34" charset="0"/>
              <a:buChar char="•"/>
            </a:pPr>
            <a:r>
              <a:rPr lang="en-US" dirty="0">
                <a:solidFill>
                  <a:schemeClr val="bg1"/>
                </a:solidFill>
              </a:rPr>
              <a:t>Original file: 2,173 logs</a:t>
            </a:r>
          </a:p>
          <a:p>
            <a:pPr marL="342900" indent="-342900">
              <a:buFont typeface="Arial" panose="020B0604020202020204" pitchFamily="34" charset="0"/>
              <a:buChar char="•"/>
            </a:pPr>
            <a:r>
              <a:rPr lang="en-US" dirty="0">
                <a:solidFill>
                  <a:schemeClr val="bg1"/>
                </a:solidFill>
              </a:rPr>
              <a:t>Analyzed: 134 logs (no nulls)</a:t>
            </a:r>
          </a:p>
          <a:p>
            <a:pPr marL="342900" indent="-342900">
              <a:buFont typeface="Arial" panose="020B0604020202020204" pitchFamily="34" charset="0"/>
              <a:buChar char="•"/>
            </a:pPr>
            <a:r>
              <a:rPr lang="en-US" dirty="0">
                <a:solidFill>
                  <a:schemeClr val="bg1"/>
                </a:solidFill>
              </a:rPr>
              <a:t>Use </a:t>
            </a:r>
            <a:r>
              <a:rPr lang="en-US" u="sng" dirty="0">
                <a:solidFill>
                  <a:schemeClr val="bg1"/>
                </a:solidFill>
              </a:rPr>
              <a:t>Ko </a:t>
            </a:r>
            <a:r>
              <a:rPr lang="en-US" u="sng" dirty="0" err="1">
                <a:solidFill>
                  <a:schemeClr val="bg1"/>
                </a:solidFill>
              </a:rPr>
              <a:t>Ko</a:t>
            </a:r>
            <a:r>
              <a:rPr lang="en-US" u="sng" dirty="0">
                <a:solidFill>
                  <a:schemeClr val="bg1"/>
                </a:solidFill>
              </a:rPr>
              <a:t> Rules </a:t>
            </a:r>
            <a:r>
              <a:rPr lang="en-US" dirty="0">
                <a:solidFill>
                  <a:schemeClr val="bg1"/>
                </a:solidFill>
              </a:rPr>
              <a:t>to analyze well logs: </a:t>
            </a:r>
          </a:p>
          <a:p>
            <a:pPr marL="457200" indent="-457200">
              <a:buFont typeface="+mj-lt"/>
              <a:buAutoNum type="arabicPeriod"/>
            </a:pPr>
            <a:endParaRPr lang="en-US" sz="1700" b="0" i="0" dirty="0">
              <a:solidFill>
                <a:schemeClr val="bg1"/>
              </a:solidFill>
              <a:effectLst/>
              <a:latin typeface="Source Serif Pro" panose="020B0604020202020204" pitchFamily="18" charset="0"/>
            </a:endParaRPr>
          </a:p>
          <a:p>
            <a:pPr marL="457200" indent="-457200">
              <a:buFont typeface="+mj-lt"/>
              <a:buAutoNum type="arabicPeriod"/>
            </a:pPr>
            <a:r>
              <a:rPr lang="en-US" sz="1700" b="0" u="sng" dirty="0">
                <a:solidFill>
                  <a:schemeClr val="bg1"/>
                </a:solidFill>
                <a:effectLst/>
                <a:latin typeface="Source Serif Pro" panose="020B0604020202020204" pitchFamily="18" charset="0"/>
              </a:rPr>
              <a:t>De-spike and smooth well </a:t>
            </a:r>
            <a:r>
              <a:rPr lang="en-US" sz="1700" b="0" i="0" u="sng" dirty="0">
                <a:solidFill>
                  <a:schemeClr val="bg1"/>
                </a:solidFill>
                <a:effectLst/>
                <a:latin typeface="Source Serif Pro" panose="020B0604020202020204" pitchFamily="18" charset="0"/>
              </a:rPr>
              <a:t>logs</a:t>
            </a:r>
            <a:r>
              <a:rPr lang="en-US" sz="1700" b="0" i="0" dirty="0">
                <a:solidFill>
                  <a:schemeClr val="bg1"/>
                </a:solidFill>
                <a:effectLst/>
                <a:latin typeface="Source Serif Pro" panose="020B0604020202020204" pitchFamily="18" charset="0"/>
              </a:rPr>
              <a:t>, as spikes are not true representative of rock properties variation through well intervals.</a:t>
            </a:r>
          </a:p>
          <a:p>
            <a:pPr marL="457200" indent="-457200">
              <a:buFont typeface="+mj-lt"/>
              <a:buAutoNum type="arabicPeriod"/>
            </a:pPr>
            <a:r>
              <a:rPr lang="en-US" sz="1700" b="0" i="0" dirty="0">
                <a:solidFill>
                  <a:schemeClr val="bg1"/>
                </a:solidFill>
                <a:effectLst/>
                <a:latin typeface="Source Serif Pro" panose="020B0604020202020204" pitchFamily="18" charset="0"/>
              </a:rPr>
              <a:t>Plot triple combo logs sequentially</a:t>
            </a:r>
            <a:r>
              <a:rPr lang="en-US" sz="1700" b="0" i="0" dirty="0">
                <a:effectLst/>
                <a:latin typeface="Source Serif Pro" panose="020B0604020202020204" pitchFamily="18" charset="0"/>
              </a:rPr>
              <a:t>: </a:t>
            </a:r>
            <a:r>
              <a:rPr lang="en-US" sz="1700" b="1" i="0" dirty="0">
                <a:solidFill>
                  <a:schemeClr val="accent5">
                    <a:lumMod val="60000"/>
                    <a:lumOff val="40000"/>
                  </a:schemeClr>
                </a:solidFill>
                <a:effectLst/>
                <a:latin typeface="Source Serif Pro" panose="020B0604020202020204" pitchFamily="18" charset="0"/>
              </a:rPr>
              <a:t>GR, Resistivity, Density-Neutron</a:t>
            </a:r>
            <a:r>
              <a:rPr lang="en-US" sz="1700" b="0" i="0" dirty="0">
                <a:effectLst/>
                <a:latin typeface="Source Serif Pro" panose="020B0604020202020204" pitchFamily="18" charset="0"/>
              </a:rPr>
              <a:t>.</a:t>
            </a:r>
          </a:p>
          <a:p>
            <a:pPr marL="457200" indent="-457200">
              <a:buFont typeface="+mj-lt"/>
              <a:buAutoNum type="arabicPeriod"/>
            </a:pPr>
            <a:r>
              <a:rPr lang="en-US" sz="1700" b="0" i="0" dirty="0">
                <a:solidFill>
                  <a:schemeClr val="bg1"/>
                </a:solidFill>
                <a:effectLst/>
                <a:latin typeface="Source Serif Pro" panose="020B0604020202020204" pitchFamily="18" charset="0"/>
              </a:rPr>
              <a:t>Plot GR in the first track and Resistivity in the second track. </a:t>
            </a:r>
          </a:p>
          <a:p>
            <a:pPr marL="457200" indent="-457200">
              <a:buFont typeface="+mj-lt"/>
              <a:buAutoNum type="arabicPeriod"/>
            </a:pPr>
            <a:r>
              <a:rPr lang="en-US" sz="1700" b="0" i="0" dirty="0">
                <a:solidFill>
                  <a:schemeClr val="bg1"/>
                </a:solidFill>
                <a:effectLst/>
                <a:latin typeface="Source Serif Pro" panose="020B0604020202020204" pitchFamily="18" charset="0"/>
              </a:rPr>
              <a:t>Both curves should be plotted in increasing values from the left to the right. </a:t>
            </a:r>
          </a:p>
          <a:p>
            <a:pPr marL="457200" indent="-457200">
              <a:buFont typeface="+mj-lt"/>
              <a:buAutoNum type="arabicPeriod"/>
            </a:pPr>
            <a:r>
              <a:rPr lang="en-US" sz="1700" b="0" i="0" dirty="0">
                <a:solidFill>
                  <a:schemeClr val="bg1"/>
                </a:solidFill>
                <a:effectLst/>
                <a:latin typeface="Source Serif Pro" panose="020B0604020202020204" pitchFamily="18" charset="0"/>
              </a:rPr>
              <a:t>Plot </a:t>
            </a:r>
            <a:r>
              <a:rPr lang="en-US" sz="1700" b="1" i="0" dirty="0">
                <a:solidFill>
                  <a:schemeClr val="accent6">
                    <a:lumMod val="60000"/>
                    <a:lumOff val="40000"/>
                  </a:schemeClr>
                </a:solidFill>
                <a:effectLst/>
                <a:latin typeface="Source Serif Pro" panose="020B0604020202020204" pitchFamily="18" charset="0"/>
              </a:rPr>
              <a:t>Density-Neutron</a:t>
            </a:r>
            <a:r>
              <a:rPr lang="en-US" sz="1700" b="0" i="0" dirty="0">
                <a:effectLst/>
                <a:latin typeface="Source Serif Pro" panose="020B0604020202020204" pitchFamily="18" charset="0"/>
              </a:rPr>
              <a:t> </a:t>
            </a:r>
            <a:r>
              <a:rPr lang="en-US" sz="1700" b="0" i="0" dirty="0">
                <a:solidFill>
                  <a:schemeClr val="bg1"/>
                </a:solidFill>
                <a:effectLst/>
                <a:latin typeface="Source Serif Pro" panose="020B0604020202020204" pitchFamily="18" charset="0"/>
              </a:rPr>
              <a:t>together on the same track. </a:t>
            </a:r>
          </a:p>
          <a:p>
            <a:pPr marL="457200" indent="-457200">
              <a:buFont typeface="+mj-lt"/>
              <a:buAutoNum type="arabicPeriod"/>
            </a:pPr>
            <a:r>
              <a:rPr lang="en-US" sz="1700" b="0" i="0" dirty="0">
                <a:solidFill>
                  <a:schemeClr val="bg1"/>
                </a:solidFill>
                <a:effectLst/>
                <a:latin typeface="Source Serif Pro" panose="020B0604020202020204" pitchFamily="18" charset="0"/>
              </a:rPr>
              <a:t>The values should be decreasing as we go from the left to the right.</a:t>
            </a:r>
          </a:p>
        </p:txBody>
      </p:sp>
      <p:pic>
        <p:nvPicPr>
          <p:cNvPr id="5" name="Picture 4" descr="Diagram&#10;&#10;Description automatically generated">
            <a:extLst>
              <a:ext uri="{FF2B5EF4-FFF2-40B4-BE49-F238E27FC236}">
                <a16:creationId xmlns:a16="http://schemas.microsoft.com/office/drawing/2014/main" id="{880A0637-6971-4EB9-BF22-B19AA366B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5151" y="1510160"/>
            <a:ext cx="4808476" cy="3837680"/>
          </a:xfrm>
          <a:prstGeom prst="rect">
            <a:avLst/>
          </a:prstGeom>
        </p:spPr>
      </p:pic>
    </p:spTree>
    <p:extLst>
      <p:ext uri="{BB962C8B-B14F-4D97-AF65-F5344CB8AC3E}">
        <p14:creationId xmlns:p14="http://schemas.microsoft.com/office/powerpoint/2010/main" val="132056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A79EF0-7A7E-4980-BF23-6D02A8670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7386" y="1110343"/>
            <a:ext cx="2566566" cy="50903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491D0E-04DF-43F2-81E7-ED97AFB42A3A}"/>
              </a:ext>
            </a:extLst>
          </p:cNvPr>
          <p:cNvSpPr>
            <a:spLocks noGrp="1"/>
          </p:cNvSpPr>
          <p:nvPr>
            <p:ph type="title"/>
          </p:nvPr>
        </p:nvSpPr>
        <p:spPr>
          <a:xfrm>
            <a:off x="814094" y="378667"/>
            <a:ext cx="8133961" cy="731676"/>
          </a:xfrm>
        </p:spPr>
        <p:txBody>
          <a:bodyPr>
            <a:normAutofit/>
          </a:bodyPr>
          <a:lstStyle/>
          <a:p>
            <a:pPr algn="ctr"/>
            <a:r>
              <a:rPr lang="en-US" dirty="0">
                <a:solidFill>
                  <a:schemeClr val="bg1"/>
                </a:solidFill>
              </a:rPr>
              <a:t>Well Log Analysis: Athabasca Oil Sands (Part 2)</a:t>
            </a:r>
          </a:p>
        </p:txBody>
      </p:sp>
      <p:sp>
        <p:nvSpPr>
          <p:cNvPr id="3" name="Content Placeholder 2">
            <a:extLst>
              <a:ext uri="{FF2B5EF4-FFF2-40B4-BE49-F238E27FC236}">
                <a16:creationId xmlns:a16="http://schemas.microsoft.com/office/drawing/2014/main" id="{21488143-C413-4DEA-8C47-0CB4007FA4D4}"/>
              </a:ext>
            </a:extLst>
          </p:cNvPr>
          <p:cNvSpPr>
            <a:spLocks noGrp="1"/>
          </p:cNvSpPr>
          <p:nvPr>
            <p:ph idx="1"/>
          </p:nvPr>
        </p:nvSpPr>
        <p:spPr>
          <a:xfrm>
            <a:off x="926062" y="1285874"/>
            <a:ext cx="4830925" cy="4751031"/>
          </a:xfrm>
        </p:spPr>
        <p:txBody>
          <a:bodyPr>
            <a:normAutofit/>
          </a:bodyPr>
          <a:lstStyle/>
          <a:p>
            <a:pPr marL="342900" indent="-342900">
              <a:buFont typeface="Arial" panose="020B0604020202020204" pitchFamily="34" charset="0"/>
              <a:buChar char="•"/>
            </a:pPr>
            <a:r>
              <a:rPr lang="en-US" dirty="0">
                <a:solidFill>
                  <a:schemeClr val="tx2">
                    <a:lumMod val="25000"/>
                    <a:lumOff val="75000"/>
                  </a:schemeClr>
                </a:solidFill>
              </a:rPr>
              <a:t>Use </a:t>
            </a:r>
            <a:r>
              <a:rPr lang="en-US" u="sng" dirty="0">
                <a:solidFill>
                  <a:schemeClr val="tx2">
                    <a:lumMod val="25000"/>
                    <a:lumOff val="75000"/>
                  </a:schemeClr>
                </a:solidFill>
              </a:rPr>
              <a:t>Ko </a:t>
            </a:r>
            <a:r>
              <a:rPr lang="en-US" u="sng" dirty="0" err="1">
                <a:solidFill>
                  <a:schemeClr val="tx2">
                    <a:lumMod val="25000"/>
                    <a:lumOff val="75000"/>
                  </a:schemeClr>
                </a:solidFill>
              </a:rPr>
              <a:t>Ko</a:t>
            </a:r>
            <a:r>
              <a:rPr lang="en-US" u="sng" dirty="0">
                <a:solidFill>
                  <a:schemeClr val="tx2">
                    <a:lumMod val="25000"/>
                    <a:lumOff val="75000"/>
                  </a:schemeClr>
                </a:solidFill>
              </a:rPr>
              <a:t> Rules </a:t>
            </a:r>
            <a:r>
              <a:rPr lang="en-US" dirty="0">
                <a:solidFill>
                  <a:schemeClr val="tx2">
                    <a:lumMod val="25000"/>
                    <a:lumOff val="75000"/>
                  </a:schemeClr>
                </a:solidFill>
              </a:rPr>
              <a:t>to analyze well logs: </a:t>
            </a:r>
          </a:p>
          <a:p>
            <a:pPr marL="457200" indent="-457200">
              <a:buAutoNum type="arabicPeriod" startAt="6"/>
            </a:pPr>
            <a:r>
              <a:rPr lang="en-US" dirty="0">
                <a:solidFill>
                  <a:schemeClr val="accent5">
                    <a:lumMod val="60000"/>
                    <a:lumOff val="40000"/>
                  </a:schemeClr>
                </a:solidFill>
                <a:effectLst>
                  <a:outerShdw blurRad="38100" dist="38100" dir="2700000" algn="tl">
                    <a:srgbClr val="000000">
                      <a:alpha val="43137"/>
                    </a:srgbClr>
                  </a:outerShdw>
                </a:effectLst>
              </a:rPr>
              <a:t>Tight non-reservoir</a:t>
            </a:r>
            <a:r>
              <a:rPr lang="en-US" dirty="0">
                <a:solidFill>
                  <a:schemeClr val="accent5">
                    <a:lumMod val="60000"/>
                    <a:lumOff val="40000"/>
                  </a:schemeClr>
                </a:solidFill>
              </a:rPr>
              <a:t>: </a:t>
            </a:r>
            <a:r>
              <a:rPr lang="en-US" sz="1600" b="0" i="0" dirty="0">
                <a:solidFill>
                  <a:schemeClr val="bg1"/>
                </a:solidFill>
                <a:effectLst/>
                <a:latin typeface="Source Serif Pro" panose="02040603050405020204" pitchFamily="18" charset="0"/>
              </a:rPr>
              <a:t>Right-Right-Right-Right</a:t>
            </a:r>
          </a:p>
          <a:p>
            <a:pPr marL="457200" indent="-457200">
              <a:buAutoNum type="arabicPeriod" startAt="6"/>
            </a:pPr>
            <a:r>
              <a:rPr lang="en-US" dirty="0">
                <a:solidFill>
                  <a:schemeClr val="accent6">
                    <a:lumMod val="60000"/>
                    <a:lumOff val="40000"/>
                  </a:schemeClr>
                </a:solidFill>
                <a:effectLst>
                  <a:outerShdw blurRad="38100" dist="38100" dir="2700000" algn="tl">
                    <a:srgbClr val="000000">
                      <a:alpha val="43137"/>
                    </a:srgbClr>
                  </a:outerShdw>
                </a:effectLst>
              </a:rPr>
              <a:t>Shale</a:t>
            </a:r>
            <a:r>
              <a:rPr lang="en-US" dirty="0">
                <a:solidFill>
                  <a:schemeClr val="accent6">
                    <a:lumMod val="60000"/>
                    <a:lumOff val="40000"/>
                  </a:schemeClr>
                </a:solidFill>
              </a:rPr>
              <a:t>: </a:t>
            </a:r>
            <a:r>
              <a:rPr lang="en-US" sz="1600" b="0" i="0" dirty="0">
                <a:solidFill>
                  <a:schemeClr val="bg1"/>
                </a:solidFill>
                <a:effectLst/>
                <a:latin typeface="Source Serif Pro" panose="02040603050405020204" pitchFamily="18" charset="0"/>
              </a:rPr>
              <a:t>Right-Right-Right-Left</a:t>
            </a:r>
            <a:endParaRPr lang="en-US" sz="1600" dirty="0">
              <a:solidFill>
                <a:schemeClr val="bg1"/>
              </a:solidFill>
            </a:endParaRPr>
          </a:p>
          <a:p>
            <a:pPr marL="457200" indent="-457200">
              <a:buAutoNum type="arabicPeriod" startAt="6"/>
            </a:pPr>
            <a:r>
              <a:rPr lang="en-US" dirty="0">
                <a:solidFill>
                  <a:schemeClr val="accent1">
                    <a:lumMod val="40000"/>
                    <a:lumOff val="60000"/>
                  </a:schemeClr>
                </a:solidFill>
                <a:effectLst>
                  <a:outerShdw blurRad="38100" dist="38100" dir="2700000" algn="tl">
                    <a:srgbClr val="000000">
                      <a:alpha val="43137"/>
                    </a:srgbClr>
                  </a:outerShdw>
                </a:effectLst>
              </a:rPr>
              <a:t>Low porosity reservoir</a:t>
            </a:r>
            <a:r>
              <a:rPr lang="en-US" dirty="0">
                <a:solidFill>
                  <a:schemeClr val="accent1">
                    <a:lumMod val="40000"/>
                    <a:lumOff val="60000"/>
                  </a:schemeClr>
                </a:solidFill>
              </a:rPr>
              <a:t>: </a:t>
            </a:r>
            <a:r>
              <a:rPr lang="en-US" sz="1600" b="0" i="0" dirty="0">
                <a:solidFill>
                  <a:schemeClr val="bg1"/>
                </a:solidFill>
                <a:effectLst/>
                <a:latin typeface="Source Serif Pro" panose="02040603050405020204" pitchFamily="18" charset="0"/>
              </a:rPr>
              <a:t>Left-Right-Right-Right</a:t>
            </a:r>
            <a:endParaRPr lang="en-US" sz="1600" dirty="0">
              <a:solidFill>
                <a:schemeClr val="bg1"/>
              </a:solidFill>
            </a:endParaRPr>
          </a:p>
          <a:p>
            <a:pPr marL="457200" indent="-457200">
              <a:buAutoNum type="arabicPeriod" startAt="6"/>
            </a:pPr>
            <a:r>
              <a:rPr lang="en-US" dirty="0">
                <a:solidFill>
                  <a:srgbClr val="00B0F0"/>
                </a:solidFill>
                <a:effectLst>
                  <a:outerShdw blurRad="38100" dist="38100" dir="2700000" algn="tl">
                    <a:srgbClr val="000000">
                      <a:alpha val="43137"/>
                    </a:srgbClr>
                  </a:outerShdw>
                </a:effectLst>
              </a:rPr>
              <a:t>Water-bearing reservoir</a:t>
            </a:r>
            <a:r>
              <a:rPr lang="en-US" dirty="0"/>
              <a:t>: </a:t>
            </a:r>
            <a:r>
              <a:rPr lang="en-US" sz="1600" b="0" i="0" dirty="0">
                <a:solidFill>
                  <a:schemeClr val="bg1"/>
                </a:solidFill>
                <a:effectLst/>
                <a:latin typeface="Source Serif Pro" panose="02040603050405020204" pitchFamily="18" charset="0"/>
              </a:rPr>
              <a:t>Left-Left-Left-Left</a:t>
            </a:r>
            <a:endParaRPr lang="en-US" sz="1600" dirty="0">
              <a:solidFill>
                <a:schemeClr val="bg1"/>
              </a:solidFill>
            </a:endParaRPr>
          </a:p>
          <a:p>
            <a:pPr marL="457200" indent="-457200">
              <a:buAutoNum type="arabicPeriod" startAt="6"/>
            </a:pPr>
            <a:r>
              <a:rPr lang="en-US" dirty="0">
                <a:solidFill>
                  <a:schemeClr val="accent5">
                    <a:lumMod val="75000"/>
                  </a:schemeClr>
                </a:solidFill>
                <a:effectLst>
                  <a:outerShdw blurRad="38100" dist="38100" dir="2700000" algn="tl">
                    <a:srgbClr val="000000">
                      <a:alpha val="43137"/>
                    </a:srgbClr>
                  </a:outerShdw>
                </a:effectLst>
              </a:rPr>
              <a:t>Oil-bearing reservoir</a:t>
            </a:r>
            <a:r>
              <a:rPr lang="en-US" dirty="0">
                <a:solidFill>
                  <a:schemeClr val="accent5">
                    <a:lumMod val="75000"/>
                  </a:schemeClr>
                </a:solidFill>
              </a:rPr>
              <a:t>: </a:t>
            </a:r>
            <a:r>
              <a:rPr lang="en-US" sz="1600" b="0" i="0" dirty="0">
                <a:solidFill>
                  <a:schemeClr val="bg1"/>
                </a:solidFill>
                <a:effectLst/>
                <a:latin typeface="Source Serif Pro" panose="02040603050405020204" pitchFamily="18" charset="0"/>
              </a:rPr>
              <a:t>Left-Right-Left-Left</a:t>
            </a:r>
            <a:endParaRPr lang="en-US" sz="1600" dirty="0">
              <a:solidFill>
                <a:schemeClr val="bg1"/>
              </a:solidFill>
            </a:endParaRPr>
          </a:p>
          <a:p>
            <a:pPr marL="457200" indent="-457200">
              <a:buAutoNum type="arabicPeriod" startAt="6"/>
            </a:pPr>
            <a:r>
              <a:rPr lang="en-US" dirty="0">
                <a:solidFill>
                  <a:schemeClr val="accent2">
                    <a:lumMod val="60000"/>
                    <a:lumOff val="40000"/>
                  </a:schemeClr>
                </a:solidFill>
                <a:effectLst>
                  <a:outerShdw blurRad="38100" dist="38100" dir="2700000" algn="tl">
                    <a:srgbClr val="000000">
                      <a:alpha val="43137"/>
                    </a:srgbClr>
                  </a:outerShdw>
                </a:effectLst>
              </a:rPr>
              <a:t>Gas-bearing reservoir</a:t>
            </a:r>
            <a:r>
              <a:rPr lang="en-US" dirty="0"/>
              <a:t>: </a:t>
            </a:r>
            <a:r>
              <a:rPr lang="en-US" sz="1600" b="0" i="0" dirty="0">
                <a:solidFill>
                  <a:schemeClr val="bg1"/>
                </a:solidFill>
                <a:effectLst/>
                <a:latin typeface="Source Serif Pro" panose="02040603050405020204" pitchFamily="18" charset="0"/>
              </a:rPr>
              <a:t>Left-Right-Left-Right</a:t>
            </a:r>
          </a:p>
          <a:p>
            <a:pPr marL="457200" indent="-457200">
              <a:buFont typeface="Arial" panose="020B0604020202020204" pitchFamily="34" charset="0"/>
              <a:buChar char="•"/>
            </a:pPr>
            <a:r>
              <a:rPr lang="en-US" sz="1600" dirty="0">
                <a:solidFill>
                  <a:schemeClr val="bg1"/>
                </a:solidFill>
                <a:latin typeface="Source Serif Pro" panose="02040603050405020204" pitchFamily="18" charset="0"/>
              </a:rPr>
              <a:t>Goal: Create learning models to reduce the uncertainty and risk for drilling a dry well. </a:t>
            </a:r>
            <a:endParaRPr lang="en-US" sz="1600" dirty="0">
              <a:solidFill>
                <a:schemeClr val="bg1"/>
              </a:solidFill>
            </a:endParaRPr>
          </a:p>
        </p:txBody>
      </p:sp>
      <p:sp>
        <p:nvSpPr>
          <p:cNvPr id="4" name="Right Brace 3">
            <a:extLst>
              <a:ext uri="{FF2B5EF4-FFF2-40B4-BE49-F238E27FC236}">
                <a16:creationId xmlns:a16="http://schemas.microsoft.com/office/drawing/2014/main" id="{422CDB00-6233-470D-851B-8DD08F041D5B}"/>
              </a:ext>
            </a:extLst>
          </p:cNvPr>
          <p:cNvSpPr/>
          <p:nvPr/>
        </p:nvSpPr>
        <p:spPr>
          <a:xfrm>
            <a:off x="10281407" y="2581468"/>
            <a:ext cx="415020" cy="504825"/>
          </a:xfrm>
          <a:prstGeom prst="rightBrace">
            <a:avLst>
              <a:gd name="adj1" fmla="val 8333"/>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4A6BF98C-2023-4045-A43C-82AFBAA74E91}"/>
              </a:ext>
            </a:extLst>
          </p:cNvPr>
          <p:cNvSpPr/>
          <p:nvPr/>
        </p:nvSpPr>
        <p:spPr>
          <a:xfrm>
            <a:off x="10805177" y="4129903"/>
            <a:ext cx="415020" cy="773468"/>
          </a:xfrm>
          <a:prstGeom prst="rightBrace">
            <a:avLst>
              <a:gd name="adj1" fmla="val 8333"/>
              <a:gd name="adj2" fmla="val 51848"/>
            </a:avLst>
          </a:prstGeom>
          <a:ln>
            <a:headEnd type="arrow"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B17D5C1D-9F08-4004-94C8-D51A9076B0C3}"/>
              </a:ext>
            </a:extLst>
          </p:cNvPr>
          <p:cNvSpPr/>
          <p:nvPr/>
        </p:nvSpPr>
        <p:spPr>
          <a:xfrm rot="10800000">
            <a:off x="9625649" y="4132168"/>
            <a:ext cx="415020" cy="773468"/>
          </a:xfrm>
          <a:prstGeom prst="rightBrace">
            <a:avLst>
              <a:gd name="adj1" fmla="val 8333"/>
              <a:gd name="adj2" fmla="val 51848"/>
            </a:avLst>
          </a:prstGeom>
          <a:ln>
            <a:headEnd type="arrow"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D8196BCC-F26D-44FE-BFF0-40005970B5D3}"/>
              </a:ext>
            </a:extLst>
          </p:cNvPr>
          <p:cNvSpPr/>
          <p:nvPr/>
        </p:nvSpPr>
        <p:spPr>
          <a:xfrm rot="10800000">
            <a:off x="9028435" y="2588660"/>
            <a:ext cx="415020" cy="504825"/>
          </a:xfrm>
          <a:prstGeom prst="rightBrace">
            <a:avLst>
              <a:gd name="adj1" fmla="val 8333"/>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F3B22126-1DF3-425E-B3C6-581545C903BF}"/>
              </a:ext>
            </a:extLst>
          </p:cNvPr>
          <p:cNvSpPr/>
          <p:nvPr/>
        </p:nvSpPr>
        <p:spPr>
          <a:xfrm>
            <a:off x="11116442" y="2581469"/>
            <a:ext cx="415020" cy="504825"/>
          </a:xfrm>
          <a:prstGeom prst="rightBrace">
            <a:avLst>
              <a:gd name="adj1" fmla="val 8333"/>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11462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CD4C05EF-3115-48B3-975B-C2869F7CA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058" y="416786"/>
            <a:ext cx="2657733" cy="53832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FDDFCA8-097A-4664-84CE-3420CE060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339" y="467486"/>
            <a:ext cx="2607013" cy="533252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7174BDB-8D64-4321-A562-D043586CF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1435" y="372213"/>
            <a:ext cx="2596889" cy="5427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051DAF8-D797-49C9-8FE5-1A8255AB2967}"/>
              </a:ext>
            </a:extLst>
          </p:cNvPr>
          <p:cNvSpPr txBox="1"/>
          <p:nvPr/>
        </p:nvSpPr>
        <p:spPr>
          <a:xfrm>
            <a:off x="1026367" y="6027576"/>
            <a:ext cx="481094"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a:t>Yes</a:t>
            </a:r>
          </a:p>
        </p:txBody>
      </p:sp>
      <p:sp>
        <p:nvSpPr>
          <p:cNvPr id="5" name="TextBox 4">
            <a:extLst>
              <a:ext uri="{FF2B5EF4-FFF2-40B4-BE49-F238E27FC236}">
                <a16:creationId xmlns:a16="http://schemas.microsoft.com/office/drawing/2014/main" id="{BC71F5CC-F21A-4DDF-9DEE-C97A1C3F7A4F}"/>
              </a:ext>
            </a:extLst>
          </p:cNvPr>
          <p:cNvSpPr txBox="1"/>
          <p:nvPr/>
        </p:nvSpPr>
        <p:spPr>
          <a:xfrm>
            <a:off x="5615998" y="5842910"/>
            <a:ext cx="492443"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a:t>No</a:t>
            </a:r>
          </a:p>
        </p:txBody>
      </p:sp>
      <p:sp>
        <p:nvSpPr>
          <p:cNvPr id="6" name="TextBox 5">
            <a:extLst>
              <a:ext uri="{FF2B5EF4-FFF2-40B4-BE49-F238E27FC236}">
                <a16:creationId xmlns:a16="http://schemas.microsoft.com/office/drawing/2014/main" id="{4A9A3DD8-1900-4DD9-881F-949E17CCF772}"/>
              </a:ext>
            </a:extLst>
          </p:cNvPr>
          <p:cNvSpPr txBox="1"/>
          <p:nvPr/>
        </p:nvSpPr>
        <p:spPr>
          <a:xfrm>
            <a:off x="9610531" y="5889077"/>
            <a:ext cx="492443"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Yes</a:t>
            </a:r>
          </a:p>
        </p:txBody>
      </p:sp>
      <p:sp>
        <p:nvSpPr>
          <p:cNvPr id="14" name="Right Brace 13">
            <a:extLst>
              <a:ext uri="{FF2B5EF4-FFF2-40B4-BE49-F238E27FC236}">
                <a16:creationId xmlns:a16="http://schemas.microsoft.com/office/drawing/2014/main" id="{4479DE35-6BC6-4FFC-BA78-C454CAF31006}"/>
              </a:ext>
            </a:extLst>
          </p:cNvPr>
          <p:cNvSpPr/>
          <p:nvPr/>
        </p:nvSpPr>
        <p:spPr>
          <a:xfrm>
            <a:off x="11145597" y="3844253"/>
            <a:ext cx="415020" cy="727747"/>
          </a:xfrm>
          <a:prstGeom prst="rightBrace">
            <a:avLst>
              <a:gd name="adj1" fmla="val 30984"/>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ACD1ED92-E24F-45A6-9BC8-3E0AC498094B}"/>
              </a:ext>
            </a:extLst>
          </p:cNvPr>
          <p:cNvSpPr/>
          <p:nvPr/>
        </p:nvSpPr>
        <p:spPr>
          <a:xfrm>
            <a:off x="10216978" y="3844253"/>
            <a:ext cx="464077" cy="727747"/>
          </a:xfrm>
          <a:prstGeom prst="rightBrace">
            <a:avLst>
              <a:gd name="adj1" fmla="val 32272"/>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dirty="0"/>
          </a:p>
        </p:txBody>
      </p:sp>
      <p:sp>
        <p:nvSpPr>
          <p:cNvPr id="16" name="Right Brace 15">
            <a:extLst>
              <a:ext uri="{FF2B5EF4-FFF2-40B4-BE49-F238E27FC236}">
                <a16:creationId xmlns:a16="http://schemas.microsoft.com/office/drawing/2014/main" id="{694DD09D-3A7A-4607-AE57-DCF46EA75C57}"/>
              </a:ext>
            </a:extLst>
          </p:cNvPr>
          <p:cNvSpPr/>
          <p:nvPr/>
        </p:nvSpPr>
        <p:spPr>
          <a:xfrm rot="10800000">
            <a:off x="8641899" y="3853075"/>
            <a:ext cx="415020" cy="719884"/>
          </a:xfrm>
          <a:prstGeom prst="rightBrace">
            <a:avLst>
              <a:gd name="adj1" fmla="val 39220"/>
              <a:gd name="adj2" fmla="val 471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6CAFFA60-DC20-477F-8A56-5A67034CD6A1}"/>
              </a:ext>
            </a:extLst>
          </p:cNvPr>
          <p:cNvSpPr/>
          <p:nvPr/>
        </p:nvSpPr>
        <p:spPr>
          <a:xfrm>
            <a:off x="6588662" y="2780613"/>
            <a:ext cx="444088" cy="2127288"/>
          </a:xfrm>
          <a:prstGeom prst="rightBrace">
            <a:avLst>
              <a:gd name="adj1" fmla="val 8333"/>
              <a:gd name="adj2" fmla="val 51848"/>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850D8839-93C5-4AF3-8CEB-4FD257EC2B03}"/>
              </a:ext>
            </a:extLst>
          </p:cNvPr>
          <p:cNvSpPr/>
          <p:nvPr/>
        </p:nvSpPr>
        <p:spPr>
          <a:xfrm>
            <a:off x="6095999" y="2780613"/>
            <a:ext cx="275815" cy="2127287"/>
          </a:xfrm>
          <a:prstGeom prst="rightBrace">
            <a:avLst>
              <a:gd name="adj1" fmla="val 8333"/>
              <a:gd name="adj2" fmla="val 51848"/>
            </a:avLst>
          </a:prstGeom>
          <a:ln>
            <a:headEnd type="arrow"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sp>
        <p:nvSpPr>
          <p:cNvPr id="19" name="Right Brace 18">
            <a:extLst>
              <a:ext uri="{FF2B5EF4-FFF2-40B4-BE49-F238E27FC236}">
                <a16:creationId xmlns:a16="http://schemas.microsoft.com/office/drawing/2014/main" id="{0BCE128E-7C59-45E0-8A01-E84680524BF1}"/>
              </a:ext>
            </a:extLst>
          </p:cNvPr>
          <p:cNvSpPr/>
          <p:nvPr/>
        </p:nvSpPr>
        <p:spPr>
          <a:xfrm rot="10800000">
            <a:off x="4393348" y="2780611"/>
            <a:ext cx="453725" cy="2127285"/>
          </a:xfrm>
          <a:prstGeom prst="rightBrace">
            <a:avLst>
              <a:gd name="adj1" fmla="val 8333"/>
              <a:gd name="adj2" fmla="val 51848"/>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CB66FA78-FF6A-4F40-B193-A0A4D58D65D3}"/>
              </a:ext>
            </a:extLst>
          </p:cNvPr>
          <p:cNvSpPr/>
          <p:nvPr/>
        </p:nvSpPr>
        <p:spPr>
          <a:xfrm>
            <a:off x="3158582" y="4383991"/>
            <a:ext cx="396757" cy="921311"/>
          </a:xfrm>
          <a:prstGeom prst="rightBrace">
            <a:avLst>
              <a:gd name="adj1" fmla="val 36522"/>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23" name="Right Brace 22">
            <a:extLst>
              <a:ext uri="{FF2B5EF4-FFF2-40B4-BE49-F238E27FC236}">
                <a16:creationId xmlns:a16="http://schemas.microsoft.com/office/drawing/2014/main" id="{3E7C0B1E-9C12-4758-BD76-F1FF646CED34}"/>
              </a:ext>
            </a:extLst>
          </p:cNvPr>
          <p:cNvSpPr/>
          <p:nvPr/>
        </p:nvSpPr>
        <p:spPr>
          <a:xfrm>
            <a:off x="2177002" y="4383990"/>
            <a:ext cx="396757" cy="921311"/>
          </a:xfrm>
          <a:prstGeom prst="rightBrace">
            <a:avLst>
              <a:gd name="adj1" fmla="val 36522"/>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34361752-8102-4B61-90DB-2CB9115470A3}"/>
              </a:ext>
            </a:extLst>
          </p:cNvPr>
          <p:cNvSpPr/>
          <p:nvPr/>
        </p:nvSpPr>
        <p:spPr>
          <a:xfrm rot="10800000">
            <a:off x="584983" y="4383989"/>
            <a:ext cx="396757" cy="921311"/>
          </a:xfrm>
          <a:prstGeom prst="rightBrace">
            <a:avLst>
              <a:gd name="adj1" fmla="val 36522"/>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77253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B0DA1-BB16-47D7-937C-537EDF65D9F8}"/>
              </a:ext>
            </a:extLst>
          </p:cNvPr>
          <p:cNvSpPr>
            <a:spLocks noGrp="1"/>
          </p:cNvSpPr>
          <p:nvPr>
            <p:ph type="title"/>
          </p:nvPr>
        </p:nvSpPr>
        <p:spPr>
          <a:xfrm>
            <a:off x="1028700" y="723900"/>
            <a:ext cx="10134600" cy="635117"/>
          </a:xfrm>
          <a:solidFill>
            <a:schemeClr val="accent5">
              <a:lumMod val="50000"/>
            </a:schemeClr>
          </a:solidFill>
        </p:spPr>
        <p:txBody>
          <a:bodyPr/>
          <a:lstStyle/>
          <a:p>
            <a:pPr algn="ctr"/>
            <a:r>
              <a:rPr lang="en-US" dirty="0">
                <a:solidFill>
                  <a:schemeClr val="tx2">
                    <a:lumMod val="25000"/>
                    <a:lumOff val="75000"/>
                  </a:schemeClr>
                </a:solidFill>
              </a:rPr>
              <a:t>Feature Engineering: Regression Dataset</a:t>
            </a:r>
          </a:p>
        </p:txBody>
      </p:sp>
      <p:sp>
        <p:nvSpPr>
          <p:cNvPr id="3" name="Content Placeholder 2">
            <a:extLst>
              <a:ext uri="{FF2B5EF4-FFF2-40B4-BE49-F238E27FC236}">
                <a16:creationId xmlns:a16="http://schemas.microsoft.com/office/drawing/2014/main" id="{46927830-CEDE-4F16-B863-D05CCA3938EC}"/>
              </a:ext>
            </a:extLst>
          </p:cNvPr>
          <p:cNvSpPr>
            <a:spLocks noGrp="1"/>
          </p:cNvSpPr>
          <p:nvPr>
            <p:ph idx="1"/>
          </p:nvPr>
        </p:nvSpPr>
        <p:spPr>
          <a:xfrm>
            <a:off x="8948058" y="3340359"/>
            <a:ext cx="2648268" cy="1533525"/>
          </a:xfrm>
        </p:spPr>
        <p:txBody>
          <a:bodyPr/>
          <a:lstStyle/>
          <a:p>
            <a:pPr marL="342900" indent="-342900">
              <a:buFont typeface="Arial" panose="020B0604020202020204" pitchFamily="34" charset="0"/>
              <a:buChar char="•"/>
            </a:pPr>
            <a:r>
              <a:rPr lang="en-US" dirty="0" err="1">
                <a:solidFill>
                  <a:schemeClr val="tx2">
                    <a:lumMod val="25000"/>
                    <a:lumOff val="75000"/>
                  </a:schemeClr>
                </a:solidFill>
              </a:rPr>
              <a:t>OneHot</a:t>
            </a:r>
            <a:r>
              <a:rPr lang="en-US" dirty="0">
                <a:solidFill>
                  <a:schemeClr val="tx2">
                    <a:lumMod val="25000"/>
                    <a:lumOff val="75000"/>
                  </a:schemeClr>
                </a:solidFill>
              </a:rPr>
              <a:t> Encoding</a:t>
            </a:r>
          </a:p>
          <a:p>
            <a:pPr marL="342900" indent="-342900">
              <a:buFont typeface="Arial" panose="020B0604020202020204" pitchFamily="34" charset="0"/>
              <a:buChar char="•"/>
            </a:pPr>
            <a:r>
              <a:rPr lang="en-US" dirty="0">
                <a:solidFill>
                  <a:schemeClr val="tx2">
                    <a:lumMod val="25000"/>
                    <a:lumOff val="75000"/>
                  </a:schemeClr>
                </a:solidFill>
              </a:rPr>
              <a:t>Train and test split</a:t>
            </a:r>
          </a:p>
        </p:txBody>
      </p:sp>
      <p:pic>
        <p:nvPicPr>
          <p:cNvPr id="3074" name="Picture 2">
            <a:extLst>
              <a:ext uri="{FF2B5EF4-FFF2-40B4-BE49-F238E27FC236}">
                <a16:creationId xmlns:a16="http://schemas.microsoft.com/office/drawing/2014/main" id="{FF440ABD-8151-4C57-9DA0-FCF27ADFF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527" y="1451384"/>
            <a:ext cx="7940934" cy="2509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E135B62-28D3-4A2C-A48F-36CBB957D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27" y="3809514"/>
            <a:ext cx="3114675" cy="6572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B208E03-2631-4E7F-9758-DA32C9C8EA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527" y="4466739"/>
            <a:ext cx="726757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856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B0DA1-BB16-47D7-937C-537EDF65D9F8}"/>
              </a:ext>
            </a:extLst>
          </p:cNvPr>
          <p:cNvSpPr>
            <a:spLocks noGrp="1"/>
          </p:cNvSpPr>
          <p:nvPr>
            <p:ph type="title"/>
          </p:nvPr>
        </p:nvSpPr>
        <p:spPr>
          <a:xfrm>
            <a:off x="1028700" y="723900"/>
            <a:ext cx="10134600" cy="635117"/>
          </a:xfrm>
          <a:solidFill>
            <a:schemeClr val="accent5">
              <a:lumMod val="50000"/>
            </a:schemeClr>
          </a:solidFill>
        </p:spPr>
        <p:txBody>
          <a:bodyPr/>
          <a:lstStyle/>
          <a:p>
            <a:pPr algn="ctr"/>
            <a:r>
              <a:rPr lang="en-US" dirty="0">
                <a:solidFill>
                  <a:schemeClr val="tx2">
                    <a:lumMod val="25000"/>
                    <a:lumOff val="75000"/>
                  </a:schemeClr>
                </a:solidFill>
              </a:rPr>
              <a:t>Feature Engineering: Binary Classification Dataset</a:t>
            </a:r>
          </a:p>
        </p:txBody>
      </p:sp>
      <p:sp>
        <p:nvSpPr>
          <p:cNvPr id="3" name="Content Placeholder 2">
            <a:extLst>
              <a:ext uri="{FF2B5EF4-FFF2-40B4-BE49-F238E27FC236}">
                <a16:creationId xmlns:a16="http://schemas.microsoft.com/office/drawing/2014/main" id="{46927830-CEDE-4F16-B863-D05CCA3938EC}"/>
              </a:ext>
            </a:extLst>
          </p:cNvPr>
          <p:cNvSpPr>
            <a:spLocks noGrp="1"/>
          </p:cNvSpPr>
          <p:nvPr>
            <p:ph idx="1"/>
          </p:nvPr>
        </p:nvSpPr>
        <p:spPr>
          <a:xfrm>
            <a:off x="8355030" y="4735123"/>
            <a:ext cx="3241296" cy="1166069"/>
          </a:xfrm>
        </p:spPr>
        <p:txBody>
          <a:bodyPr/>
          <a:lstStyle/>
          <a:p>
            <a:pPr marL="342900" indent="-342900">
              <a:buFont typeface="Arial" panose="020B0604020202020204" pitchFamily="34" charset="0"/>
              <a:buChar char="•"/>
            </a:pPr>
            <a:r>
              <a:rPr lang="en-US" dirty="0" err="1">
                <a:solidFill>
                  <a:schemeClr val="tx2">
                    <a:lumMod val="25000"/>
                    <a:lumOff val="75000"/>
                  </a:schemeClr>
                </a:solidFill>
              </a:rPr>
              <a:t>OneHot</a:t>
            </a:r>
            <a:r>
              <a:rPr lang="en-US" dirty="0">
                <a:solidFill>
                  <a:schemeClr val="tx2">
                    <a:lumMod val="25000"/>
                    <a:lumOff val="75000"/>
                  </a:schemeClr>
                </a:solidFill>
              </a:rPr>
              <a:t> Encoding</a:t>
            </a:r>
          </a:p>
          <a:p>
            <a:pPr marL="342900" indent="-342900">
              <a:buFont typeface="Arial" panose="020B0604020202020204" pitchFamily="34" charset="0"/>
              <a:buChar char="•"/>
            </a:pPr>
            <a:r>
              <a:rPr lang="en-US" dirty="0">
                <a:solidFill>
                  <a:schemeClr val="tx2">
                    <a:lumMod val="25000"/>
                    <a:lumOff val="75000"/>
                  </a:schemeClr>
                </a:solidFill>
              </a:rPr>
              <a:t>Train and test split</a:t>
            </a:r>
          </a:p>
        </p:txBody>
      </p:sp>
      <p:pic>
        <p:nvPicPr>
          <p:cNvPr id="4098" name="Picture 2">
            <a:extLst>
              <a:ext uri="{FF2B5EF4-FFF2-40B4-BE49-F238E27FC236}">
                <a16:creationId xmlns:a16="http://schemas.microsoft.com/office/drawing/2014/main" id="{37BB89B1-511E-4DE1-95B0-664BF3C4E3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65" y="1583288"/>
            <a:ext cx="6999223" cy="159198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6306AB81-9387-4C27-A950-9E2A84F84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056" y="3175268"/>
            <a:ext cx="5101911" cy="1681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755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9">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65B589-2B24-4862-AEC4-223340B1B12D}"/>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Data Acquisition</a:t>
            </a:r>
          </a:p>
        </p:txBody>
      </p:sp>
      <p:grpSp>
        <p:nvGrpSpPr>
          <p:cNvPr id="16" name="Group 21">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23" name="Rectangle 22">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24" name="Straight Connector 23">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24">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5BD8D23C-C78D-4FA5-9AC8-2A5AD521460F}"/>
              </a:ext>
            </a:extLst>
          </p:cNvPr>
          <p:cNvGraphicFramePr>
            <a:graphicFrameLocks noGrp="1"/>
          </p:cNvGraphicFramePr>
          <p:nvPr>
            <p:ph idx="1"/>
            <p:extLst>
              <p:ext uri="{D42A27DB-BD31-4B8C-83A1-F6EECF244321}">
                <p14:modId xmlns:p14="http://schemas.microsoft.com/office/powerpoint/2010/main" val="714876168"/>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084460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029B2-805C-4D7B-A08B-77F1920A645A}"/>
              </a:ext>
            </a:extLst>
          </p:cNvPr>
          <p:cNvSpPr>
            <a:spLocks noGrp="1"/>
          </p:cNvSpPr>
          <p:nvPr>
            <p:ph idx="1"/>
          </p:nvPr>
        </p:nvSpPr>
        <p:spPr>
          <a:xfrm>
            <a:off x="1028700" y="2161903"/>
            <a:ext cx="3467100" cy="3114947"/>
          </a:xfrm>
        </p:spPr>
        <p:txBody>
          <a:bodyPr>
            <a:normAutofit lnSpcReduction="10000"/>
          </a:bodyPr>
          <a:lstStyle/>
          <a:p>
            <a:pPr marL="342900" indent="-342900">
              <a:buFont typeface="Arial" panose="020B0604020202020204" pitchFamily="34" charset="0"/>
              <a:buChar char="•"/>
            </a:pPr>
            <a:r>
              <a:rPr lang="en-US" dirty="0">
                <a:solidFill>
                  <a:schemeClr val="bg1"/>
                </a:solidFill>
              </a:rPr>
              <a:t>Support: No. of occurrences of each class in ground truth, target values. </a:t>
            </a:r>
          </a:p>
          <a:p>
            <a:pPr marL="342900" indent="-342900">
              <a:buFont typeface="Arial" panose="020B0604020202020204" pitchFamily="34" charset="0"/>
              <a:buChar char="•"/>
            </a:pPr>
            <a:r>
              <a:rPr lang="en-US" dirty="0">
                <a:solidFill>
                  <a:schemeClr val="bg1"/>
                </a:solidFill>
              </a:rPr>
              <a:t>Precision ratio: </a:t>
            </a:r>
            <a:r>
              <a:rPr lang="en-US" dirty="0" err="1">
                <a:solidFill>
                  <a:schemeClr val="bg1"/>
                </a:solidFill>
              </a:rPr>
              <a:t>tp</a:t>
            </a:r>
            <a:r>
              <a:rPr lang="en-US" dirty="0">
                <a:solidFill>
                  <a:schemeClr val="bg1"/>
                </a:solidFill>
              </a:rPr>
              <a:t>/(</a:t>
            </a:r>
            <a:r>
              <a:rPr lang="en-US" dirty="0" err="1">
                <a:solidFill>
                  <a:schemeClr val="bg1"/>
                </a:solidFill>
              </a:rPr>
              <a:t>tp+fp</a:t>
            </a:r>
            <a:r>
              <a:rPr lang="en-US" dirty="0">
                <a:solidFill>
                  <a:schemeClr val="bg1"/>
                </a:solidFill>
              </a:rPr>
              <a:t>)</a:t>
            </a:r>
          </a:p>
          <a:p>
            <a:pPr marL="342900" indent="-342900">
              <a:buFont typeface="Arial" panose="020B0604020202020204" pitchFamily="34" charset="0"/>
              <a:buChar char="•"/>
            </a:pPr>
            <a:r>
              <a:rPr lang="en-US" dirty="0">
                <a:solidFill>
                  <a:schemeClr val="bg1"/>
                </a:solidFill>
              </a:rPr>
              <a:t>Recall ratio: </a:t>
            </a:r>
            <a:r>
              <a:rPr lang="en-US" dirty="0" err="1">
                <a:solidFill>
                  <a:schemeClr val="bg1"/>
                </a:solidFill>
              </a:rPr>
              <a:t>tp</a:t>
            </a:r>
            <a:r>
              <a:rPr lang="en-US" dirty="0">
                <a:solidFill>
                  <a:schemeClr val="bg1"/>
                </a:solidFill>
              </a:rPr>
              <a:t>/(</a:t>
            </a:r>
            <a:r>
              <a:rPr lang="en-US" dirty="0" err="1">
                <a:solidFill>
                  <a:schemeClr val="bg1"/>
                </a:solidFill>
              </a:rPr>
              <a:t>tp+fn</a:t>
            </a:r>
            <a:r>
              <a:rPr lang="en-US" dirty="0">
                <a:solidFill>
                  <a:schemeClr val="bg1"/>
                </a:solidFill>
              </a:rPr>
              <a:t>)</a:t>
            </a:r>
          </a:p>
          <a:p>
            <a:pPr marL="342900" indent="-342900">
              <a:buFont typeface="Arial" panose="020B0604020202020204" pitchFamily="34" charset="0"/>
              <a:buChar char="•"/>
            </a:pPr>
            <a:r>
              <a:rPr lang="en-US" dirty="0">
                <a:solidFill>
                  <a:schemeClr val="bg1"/>
                </a:solidFill>
              </a:rPr>
              <a:t>F1-score: weighted mean of precision and recall; best at 1 worst at 0.</a:t>
            </a:r>
          </a:p>
          <a:p>
            <a:endParaRPr lang="en-US" dirty="0"/>
          </a:p>
        </p:txBody>
      </p:sp>
      <p:sp>
        <p:nvSpPr>
          <p:cNvPr id="4" name="Title 3">
            <a:extLst>
              <a:ext uri="{FF2B5EF4-FFF2-40B4-BE49-F238E27FC236}">
                <a16:creationId xmlns:a16="http://schemas.microsoft.com/office/drawing/2014/main" id="{DFA257D7-83BE-4CB6-83CB-0CBD5A2FC1FA}"/>
              </a:ext>
            </a:extLst>
          </p:cNvPr>
          <p:cNvSpPr>
            <a:spLocks noGrp="1"/>
          </p:cNvSpPr>
          <p:nvPr>
            <p:ph type="title"/>
          </p:nvPr>
        </p:nvSpPr>
        <p:spPr>
          <a:xfrm>
            <a:off x="776773" y="1108436"/>
            <a:ext cx="4989545" cy="644245"/>
          </a:xfrm>
          <a:solidFill>
            <a:schemeClr val="tx2">
              <a:lumMod val="90000"/>
              <a:lumOff val="10000"/>
            </a:schemeClr>
          </a:solidFill>
        </p:spPr>
        <p:txBody>
          <a:bodyPr/>
          <a:lstStyle/>
          <a:p>
            <a:r>
              <a:rPr lang="en-US" dirty="0" err="1">
                <a:solidFill>
                  <a:schemeClr val="tx2">
                    <a:lumMod val="25000"/>
                    <a:lumOff val="75000"/>
                  </a:schemeClr>
                </a:solidFill>
              </a:rPr>
              <a:t>Sklearn</a:t>
            </a:r>
            <a:r>
              <a:rPr lang="en-US" dirty="0">
                <a:solidFill>
                  <a:schemeClr val="tx2">
                    <a:lumMod val="25000"/>
                    <a:lumOff val="75000"/>
                  </a:schemeClr>
                </a:solidFill>
              </a:rPr>
              <a:t>: Classification models</a:t>
            </a:r>
          </a:p>
        </p:txBody>
      </p:sp>
      <p:pic>
        <p:nvPicPr>
          <p:cNvPr id="6" name="Picture 2" descr="Chart, treemap chart&#10;&#10;Description automatically generated">
            <a:extLst>
              <a:ext uri="{FF2B5EF4-FFF2-40B4-BE49-F238E27FC236}">
                <a16:creationId xmlns:a16="http://schemas.microsoft.com/office/drawing/2014/main" id="{BFCB372C-193B-47EF-9BAF-A1B9C2A0E7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19" b="-3"/>
          <a:stretch/>
        </p:blipFill>
        <p:spPr bwMode="auto">
          <a:xfrm>
            <a:off x="6905177" y="1583534"/>
            <a:ext cx="4258123" cy="43524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0C7195-8D5E-49F7-ABD1-E73BB01A8400}"/>
              </a:ext>
            </a:extLst>
          </p:cNvPr>
          <p:cNvSpPr txBox="1"/>
          <p:nvPr/>
        </p:nvSpPr>
        <p:spPr>
          <a:xfrm>
            <a:off x="6096000" y="998812"/>
            <a:ext cx="6097554" cy="369332"/>
          </a:xfrm>
          <a:prstGeom prst="rect">
            <a:avLst/>
          </a:prstGeom>
          <a:noFill/>
        </p:spPr>
        <p:txBody>
          <a:bodyPr wrap="square">
            <a:spAutoFit/>
          </a:bodyPr>
          <a:lstStyle/>
          <a:p>
            <a:r>
              <a:rPr lang="en-US" dirty="0">
                <a:solidFill>
                  <a:schemeClr val="bg1"/>
                </a:solidFill>
                <a:effectLst>
                  <a:outerShdw blurRad="38100" dist="38100" dir="2700000" algn="tl">
                    <a:srgbClr val="000000">
                      <a:alpha val="43137"/>
                    </a:srgbClr>
                  </a:outerShdw>
                </a:effectLst>
              </a:rPr>
              <a:t>SVM model, Random Forest, Gini model, and </a:t>
            </a:r>
            <a:r>
              <a:rPr lang="en-US" dirty="0" err="1">
                <a:solidFill>
                  <a:schemeClr val="bg1"/>
                </a:solidFill>
                <a:effectLst>
                  <a:outerShdw blurRad="38100" dist="38100" dir="2700000" algn="tl">
                    <a:srgbClr val="000000">
                      <a:alpha val="43137"/>
                    </a:srgbClr>
                  </a:outerShdw>
                </a:effectLst>
              </a:rPr>
              <a:t>GradientBoost</a:t>
            </a:r>
            <a:endParaRPr lang="en-US"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64360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4E950-36A1-4F9C-B189-2531357E387C}"/>
              </a:ext>
            </a:extLst>
          </p:cNvPr>
          <p:cNvSpPr>
            <a:spLocks noGrp="1"/>
          </p:cNvSpPr>
          <p:nvPr>
            <p:ph type="title"/>
          </p:nvPr>
        </p:nvSpPr>
        <p:spPr>
          <a:xfrm>
            <a:off x="1124739" y="438371"/>
            <a:ext cx="10134600" cy="668672"/>
          </a:xfrm>
          <a:solidFill>
            <a:schemeClr val="tx2">
              <a:lumMod val="90000"/>
              <a:lumOff val="10000"/>
            </a:schemeClr>
          </a:solidFill>
        </p:spPr>
        <p:txBody>
          <a:bodyPr/>
          <a:lstStyle/>
          <a:p>
            <a:r>
              <a:rPr lang="en-US" dirty="0">
                <a:solidFill>
                  <a:schemeClr val="tx2">
                    <a:lumMod val="25000"/>
                    <a:lumOff val="75000"/>
                  </a:schemeClr>
                </a:solidFill>
              </a:rPr>
              <a:t>Classification Models: Scores and Feature </a:t>
            </a:r>
            <a:r>
              <a:rPr lang="en-US" dirty="0" err="1">
                <a:solidFill>
                  <a:schemeClr val="tx2">
                    <a:lumMod val="25000"/>
                    <a:lumOff val="75000"/>
                  </a:schemeClr>
                </a:solidFill>
              </a:rPr>
              <a:t>Importances</a:t>
            </a:r>
            <a:endParaRPr lang="en-US" dirty="0">
              <a:solidFill>
                <a:schemeClr val="tx2">
                  <a:lumMod val="25000"/>
                  <a:lumOff val="75000"/>
                </a:schemeClr>
              </a:solidFill>
            </a:endParaRPr>
          </a:p>
        </p:txBody>
      </p:sp>
      <p:sp>
        <p:nvSpPr>
          <p:cNvPr id="4" name="TextBox 3">
            <a:extLst>
              <a:ext uri="{FF2B5EF4-FFF2-40B4-BE49-F238E27FC236}">
                <a16:creationId xmlns:a16="http://schemas.microsoft.com/office/drawing/2014/main" id="{E4540A15-DCD9-4D34-8B1F-3290E4EB5173}"/>
              </a:ext>
            </a:extLst>
          </p:cNvPr>
          <p:cNvSpPr txBox="1"/>
          <p:nvPr/>
        </p:nvSpPr>
        <p:spPr>
          <a:xfrm>
            <a:off x="1758820" y="1339929"/>
            <a:ext cx="1610121" cy="369332"/>
          </a:xfrm>
          <a:prstGeom prst="rect">
            <a:avLst/>
          </a:prstGeom>
          <a:noFill/>
        </p:spPr>
        <p:txBody>
          <a:bodyPr wrap="none" rtlCol="0">
            <a:spAutoFit/>
          </a:bodyPr>
          <a:lstStyle/>
          <a:p>
            <a:r>
              <a:rPr lang="en-US" dirty="0">
                <a:solidFill>
                  <a:schemeClr val="tx2">
                    <a:lumMod val="25000"/>
                    <a:lumOff val="75000"/>
                  </a:schemeClr>
                </a:solidFill>
              </a:rPr>
              <a:t>Random Forest</a:t>
            </a:r>
          </a:p>
        </p:txBody>
      </p:sp>
      <p:pic>
        <p:nvPicPr>
          <p:cNvPr id="7170" name="Picture 2">
            <a:extLst>
              <a:ext uri="{FF2B5EF4-FFF2-40B4-BE49-F238E27FC236}">
                <a16:creationId xmlns:a16="http://schemas.microsoft.com/office/drawing/2014/main" id="{F94986C6-E9E8-4489-988A-81F6BD6BA0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1735695"/>
            <a:ext cx="847725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FE81695-C136-40A4-AD6F-7A020B9ADB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6108" y="1704498"/>
            <a:ext cx="2514600" cy="7524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C464E3-B581-4B60-A9D4-EA881C5DAFCB}"/>
              </a:ext>
            </a:extLst>
          </p:cNvPr>
          <p:cNvSpPr txBox="1"/>
          <p:nvPr/>
        </p:nvSpPr>
        <p:spPr>
          <a:xfrm>
            <a:off x="1858591" y="3088246"/>
            <a:ext cx="1510350" cy="369332"/>
          </a:xfrm>
          <a:prstGeom prst="rect">
            <a:avLst/>
          </a:prstGeom>
          <a:noFill/>
        </p:spPr>
        <p:txBody>
          <a:bodyPr wrap="none" rtlCol="0">
            <a:spAutoFit/>
          </a:bodyPr>
          <a:lstStyle/>
          <a:p>
            <a:r>
              <a:rPr lang="en-US" dirty="0" err="1">
                <a:solidFill>
                  <a:schemeClr val="tx2">
                    <a:lumMod val="25000"/>
                    <a:lumOff val="75000"/>
                  </a:schemeClr>
                </a:solidFill>
              </a:rPr>
              <a:t>GradientBoost</a:t>
            </a:r>
            <a:endParaRPr lang="en-US" dirty="0">
              <a:solidFill>
                <a:schemeClr val="tx2">
                  <a:lumMod val="25000"/>
                  <a:lumOff val="75000"/>
                </a:schemeClr>
              </a:solidFill>
            </a:endParaRPr>
          </a:p>
        </p:txBody>
      </p:sp>
      <p:pic>
        <p:nvPicPr>
          <p:cNvPr id="7174" name="Picture 6">
            <a:extLst>
              <a:ext uri="{FF2B5EF4-FFF2-40B4-BE49-F238E27FC236}">
                <a16:creationId xmlns:a16="http://schemas.microsoft.com/office/drawing/2014/main" id="{2EAD3239-D88E-4F96-B4A6-5B1DE4B7ED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 y="3495679"/>
            <a:ext cx="844867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03D97D88-5EDB-495E-83D0-28CEA37678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0871" y="3413046"/>
            <a:ext cx="2505075" cy="76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F804FE-04CD-4460-994F-1A3B2DC7AF8F}"/>
              </a:ext>
            </a:extLst>
          </p:cNvPr>
          <p:cNvSpPr txBox="1"/>
          <p:nvPr/>
        </p:nvSpPr>
        <p:spPr>
          <a:xfrm>
            <a:off x="1146190" y="5051947"/>
            <a:ext cx="1051891" cy="369332"/>
          </a:xfrm>
          <a:prstGeom prst="rect">
            <a:avLst/>
          </a:prstGeom>
          <a:noFill/>
        </p:spPr>
        <p:txBody>
          <a:bodyPr wrap="none" rtlCol="0">
            <a:spAutoFit/>
          </a:bodyPr>
          <a:lstStyle/>
          <a:p>
            <a:r>
              <a:rPr lang="en-US" dirty="0">
                <a:solidFill>
                  <a:schemeClr val="tx2">
                    <a:lumMod val="25000"/>
                    <a:lumOff val="75000"/>
                  </a:schemeClr>
                </a:solidFill>
              </a:rPr>
              <a:t>XGBoost</a:t>
            </a:r>
          </a:p>
        </p:txBody>
      </p:sp>
      <p:pic>
        <p:nvPicPr>
          <p:cNvPr id="7178" name="Picture 10">
            <a:extLst>
              <a:ext uri="{FF2B5EF4-FFF2-40B4-BE49-F238E27FC236}">
                <a16:creationId xmlns:a16="http://schemas.microsoft.com/office/drawing/2014/main" id="{1C801B6F-D5EB-493B-B35D-B21794DA81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3713" y="4808958"/>
            <a:ext cx="3892816" cy="184868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CF2B7245-CCB3-4FF0-AFE9-431D08396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2161" y="5148739"/>
            <a:ext cx="2656969" cy="761999"/>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4E7E12BC-7182-4F9C-87BF-D21A00253D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29738" y="4369831"/>
            <a:ext cx="267652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331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3F49ACF0-EB2B-46D6-9278-24CAD4E116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9584" y="1722811"/>
            <a:ext cx="5886450" cy="38481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0FD3824D-4314-4DB9-8DFC-1E3248AF6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400" y="1178652"/>
            <a:ext cx="4741254" cy="53464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3446B4-B7F7-423D-A3F2-2669196D1C82}"/>
              </a:ext>
            </a:extLst>
          </p:cNvPr>
          <p:cNvSpPr>
            <a:spLocks noGrp="1"/>
          </p:cNvSpPr>
          <p:nvPr>
            <p:ph type="title"/>
          </p:nvPr>
        </p:nvSpPr>
        <p:spPr>
          <a:xfrm>
            <a:off x="1028700" y="438539"/>
            <a:ext cx="6622402" cy="475861"/>
          </a:xfrm>
          <a:solidFill>
            <a:schemeClr val="tx2">
              <a:lumMod val="90000"/>
              <a:lumOff val="10000"/>
            </a:schemeClr>
          </a:solidFill>
        </p:spPr>
        <p:txBody>
          <a:bodyPr>
            <a:normAutofit fontScale="90000"/>
          </a:bodyPr>
          <a:lstStyle/>
          <a:p>
            <a:r>
              <a:rPr lang="en-US" dirty="0">
                <a:solidFill>
                  <a:schemeClr val="tx2">
                    <a:lumMod val="10000"/>
                    <a:lumOff val="90000"/>
                  </a:schemeClr>
                </a:solidFill>
              </a:rPr>
              <a:t>Classification Models: </a:t>
            </a:r>
            <a:r>
              <a:rPr lang="en-US" dirty="0" err="1">
                <a:solidFill>
                  <a:schemeClr val="tx2">
                    <a:lumMod val="10000"/>
                    <a:lumOff val="90000"/>
                  </a:schemeClr>
                </a:solidFill>
              </a:rPr>
              <a:t>Pycaret</a:t>
            </a:r>
            <a:endParaRPr lang="en-US" dirty="0">
              <a:solidFill>
                <a:schemeClr val="tx2">
                  <a:lumMod val="10000"/>
                  <a:lumOff val="90000"/>
                </a:schemeClr>
              </a:solidFill>
            </a:endParaRPr>
          </a:p>
        </p:txBody>
      </p:sp>
      <p:cxnSp>
        <p:nvCxnSpPr>
          <p:cNvPr id="5" name="Straight Arrow Connector 4">
            <a:extLst>
              <a:ext uri="{FF2B5EF4-FFF2-40B4-BE49-F238E27FC236}">
                <a16:creationId xmlns:a16="http://schemas.microsoft.com/office/drawing/2014/main" id="{D07C1DB2-80AE-434E-8064-A2A86557FB1B}"/>
              </a:ext>
            </a:extLst>
          </p:cNvPr>
          <p:cNvCxnSpPr/>
          <p:nvPr/>
        </p:nvCxnSpPr>
        <p:spPr>
          <a:xfrm>
            <a:off x="4568890" y="3870533"/>
            <a:ext cx="1343608" cy="0"/>
          </a:xfrm>
          <a:prstGeom prst="straightConnector1">
            <a:avLst/>
          </a:prstGeom>
          <a:ln w="28575">
            <a:headEnd type="none"/>
            <a:tailEnd type="triangle"/>
          </a:ln>
        </p:spPr>
        <p:style>
          <a:lnRef idx="3">
            <a:schemeClr val="accent6"/>
          </a:lnRef>
          <a:fillRef idx="0">
            <a:schemeClr val="accent6"/>
          </a:fillRef>
          <a:effectRef idx="2">
            <a:schemeClr val="accent6"/>
          </a:effectRef>
          <a:fontRef idx="minor">
            <a:schemeClr val="tx1"/>
          </a:fontRef>
        </p:style>
      </p:cxnSp>
      <p:sp>
        <p:nvSpPr>
          <p:cNvPr id="3" name="Oval 2">
            <a:extLst>
              <a:ext uri="{FF2B5EF4-FFF2-40B4-BE49-F238E27FC236}">
                <a16:creationId xmlns:a16="http://schemas.microsoft.com/office/drawing/2014/main" id="{49753AE3-88AE-4241-83E8-4BAEA3DD3B06}"/>
              </a:ext>
            </a:extLst>
          </p:cNvPr>
          <p:cNvSpPr/>
          <p:nvPr/>
        </p:nvSpPr>
        <p:spPr>
          <a:xfrm>
            <a:off x="6040721" y="3167754"/>
            <a:ext cx="510073" cy="261246"/>
          </a:xfrm>
          <a:prstGeom prst="ellipse">
            <a:avLst/>
          </a:prstGeom>
          <a:noFill/>
          <a:ln w="254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896AAE4-BA26-4E57-9CDF-4786F2AF3010}"/>
              </a:ext>
            </a:extLst>
          </p:cNvPr>
          <p:cNvSpPr/>
          <p:nvPr/>
        </p:nvSpPr>
        <p:spPr>
          <a:xfrm>
            <a:off x="5999584" y="3851872"/>
            <a:ext cx="510073" cy="261246"/>
          </a:xfrm>
          <a:prstGeom prst="ellipse">
            <a:avLst/>
          </a:prstGeom>
          <a:noFill/>
          <a:ln w="254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8B3FD0C-BF55-479E-9B4F-7AE8CEFFAA9F}"/>
              </a:ext>
            </a:extLst>
          </p:cNvPr>
          <p:cNvSpPr/>
          <p:nvPr/>
        </p:nvSpPr>
        <p:spPr>
          <a:xfrm>
            <a:off x="6114661" y="4220063"/>
            <a:ext cx="510073" cy="261246"/>
          </a:xfrm>
          <a:prstGeom prst="ellipse">
            <a:avLst/>
          </a:prstGeom>
          <a:noFill/>
          <a:ln w="254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A31516C-76DD-45CA-958D-E5691D4C11C8}"/>
              </a:ext>
            </a:extLst>
          </p:cNvPr>
          <p:cNvSpPr/>
          <p:nvPr/>
        </p:nvSpPr>
        <p:spPr>
          <a:xfrm>
            <a:off x="6040720" y="5141749"/>
            <a:ext cx="510073" cy="261246"/>
          </a:xfrm>
          <a:prstGeom prst="ellipse">
            <a:avLst/>
          </a:prstGeom>
          <a:noFill/>
          <a:ln w="254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4BC2049-E313-44D2-8832-B1D1261DF13B}"/>
              </a:ext>
            </a:extLst>
          </p:cNvPr>
          <p:cNvSpPr/>
          <p:nvPr/>
        </p:nvSpPr>
        <p:spPr>
          <a:xfrm>
            <a:off x="5999584" y="3605736"/>
            <a:ext cx="510073" cy="261246"/>
          </a:xfrm>
          <a:prstGeom prst="ellipse">
            <a:avLst/>
          </a:prstGeom>
          <a:noFill/>
          <a:ln w="254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125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46B4-B7F7-423D-A3F2-2669196D1C82}"/>
              </a:ext>
            </a:extLst>
          </p:cNvPr>
          <p:cNvSpPr>
            <a:spLocks noGrp="1"/>
          </p:cNvSpPr>
          <p:nvPr>
            <p:ph type="title"/>
          </p:nvPr>
        </p:nvSpPr>
        <p:spPr>
          <a:xfrm>
            <a:off x="2366828" y="848404"/>
            <a:ext cx="7452827" cy="522514"/>
          </a:xfrm>
          <a:solidFill>
            <a:schemeClr val="tx2">
              <a:lumMod val="90000"/>
              <a:lumOff val="10000"/>
            </a:schemeClr>
          </a:solidFill>
        </p:spPr>
        <p:txBody>
          <a:bodyPr>
            <a:normAutofit fontScale="90000"/>
          </a:bodyPr>
          <a:lstStyle/>
          <a:p>
            <a:r>
              <a:rPr lang="en-US" dirty="0">
                <a:solidFill>
                  <a:schemeClr val="tx2">
                    <a:lumMod val="10000"/>
                    <a:lumOff val="90000"/>
                  </a:schemeClr>
                </a:solidFill>
              </a:rPr>
              <a:t>Classification Models: </a:t>
            </a:r>
            <a:r>
              <a:rPr lang="en-US" dirty="0" err="1">
                <a:solidFill>
                  <a:schemeClr val="tx2">
                    <a:lumMod val="10000"/>
                    <a:lumOff val="90000"/>
                  </a:schemeClr>
                </a:solidFill>
              </a:rPr>
              <a:t>Pycaret</a:t>
            </a:r>
            <a:r>
              <a:rPr lang="en-US" dirty="0">
                <a:solidFill>
                  <a:schemeClr val="tx2">
                    <a:lumMod val="10000"/>
                    <a:lumOff val="90000"/>
                  </a:schemeClr>
                </a:solidFill>
              </a:rPr>
              <a:t> – Create model</a:t>
            </a:r>
          </a:p>
        </p:txBody>
      </p:sp>
      <p:pic>
        <p:nvPicPr>
          <p:cNvPr id="3" name="Picture 2">
            <a:extLst>
              <a:ext uri="{FF2B5EF4-FFF2-40B4-BE49-F238E27FC236}">
                <a16:creationId xmlns:a16="http://schemas.microsoft.com/office/drawing/2014/main" id="{54E2A9DA-84A7-4AEA-B3E7-F268BE14F8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82" y="1807936"/>
            <a:ext cx="4394967" cy="4012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CB14C9B7-3BA3-4A96-BB91-C56F2305E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549" y="1807936"/>
            <a:ext cx="3622113" cy="387191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D25DEEC3-A633-4354-BD11-8AD9EF614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1026" y="1807936"/>
            <a:ext cx="3782392" cy="3940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309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46B4-B7F7-423D-A3F2-2669196D1C82}"/>
              </a:ext>
            </a:extLst>
          </p:cNvPr>
          <p:cNvSpPr>
            <a:spLocks noGrp="1"/>
          </p:cNvSpPr>
          <p:nvPr>
            <p:ph type="title"/>
          </p:nvPr>
        </p:nvSpPr>
        <p:spPr>
          <a:xfrm>
            <a:off x="2366828" y="848404"/>
            <a:ext cx="7452827" cy="522514"/>
          </a:xfrm>
          <a:solidFill>
            <a:schemeClr val="tx2">
              <a:lumMod val="90000"/>
              <a:lumOff val="10000"/>
            </a:schemeClr>
          </a:solidFill>
        </p:spPr>
        <p:txBody>
          <a:bodyPr>
            <a:normAutofit fontScale="90000"/>
          </a:bodyPr>
          <a:lstStyle/>
          <a:p>
            <a:r>
              <a:rPr lang="en-US" dirty="0">
                <a:solidFill>
                  <a:schemeClr val="tx2">
                    <a:lumMod val="10000"/>
                    <a:lumOff val="90000"/>
                  </a:schemeClr>
                </a:solidFill>
              </a:rPr>
              <a:t>Classification Models: </a:t>
            </a:r>
            <a:r>
              <a:rPr lang="en-US" dirty="0" err="1">
                <a:solidFill>
                  <a:schemeClr val="tx2">
                    <a:lumMod val="10000"/>
                    <a:lumOff val="90000"/>
                  </a:schemeClr>
                </a:solidFill>
              </a:rPr>
              <a:t>Pycaret</a:t>
            </a:r>
            <a:r>
              <a:rPr lang="en-US" dirty="0">
                <a:solidFill>
                  <a:schemeClr val="tx2">
                    <a:lumMod val="10000"/>
                    <a:lumOff val="90000"/>
                  </a:schemeClr>
                </a:solidFill>
              </a:rPr>
              <a:t> – Tuning model</a:t>
            </a:r>
          </a:p>
        </p:txBody>
      </p:sp>
      <p:pic>
        <p:nvPicPr>
          <p:cNvPr id="10242" name="Picture 2">
            <a:extLst>
              <a:ext uri="{FF2B5EF4-FFF2-40B4-BE49-F238E27FC236}">
                <a16:creationId xmlns:a16="http://schemas.microsoft.com/office/drawing/2014/main" id="{C186F8D5-D62C-478F-AD68-B3798846F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2176464"/>
            <a:ext cx="4507726" cy="288131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7FD989A4-683F-4343-808D-FD75285FA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7276" y="2130925"/>
            <a:ext cx="3721874" cy="297238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D53CE72F-A410-4141-AF97-AA3729F37A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9150" y="2095500"/>
            <a:ext cx="354330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5743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46B4-B7F7-423D-A3F2-2669196D1C82}"/>
              </a:ext>
            </a:extLst>
          </p:cNvPr>
          <p:cNvSpPr>
            <a:spLocks noGrp="1"/>
          </p:cNvSpPr>
          <p:nvPr>
            <p:ph type="title"/>
          </p:nvPr>
        </p:nvSpPr>
        <p:spPr>
          <a:xfrm>
            <a:off x="1054358" y="652462"/>
            <a:ext cx="10319657" cy="784453"/>
          </a:xfrm>
          <a:solidFill>
            <a:schemeClr val="tx2">
              <a:lumMod val="90000"/>
              <a:lumOff val="10000"/>
            </a:schemeClr>
          </a:solidFill>
        </p:spPr>
        <p:txBody>
          <a:bodyPr>
            <a:normAutofit fontScale="90000"/>
          </a:bodyPr>
          <a:lstStyle/>
          <a:p>
            <a:pPr algn="ctr"/>
            <a:r>
              <a:rPr lang="en-US" dirty="0">
                <a:solidFill>
                  <a:schemeClr val="tx2">
                    <a:lumMod val="10000"/>
                    <a:lumOff val="90000"/>
                  </a:schemeClr>
                </a:solidFill>
              </a:rPr>
              <a:t>Classification Models: </a:t>
            </a:r>
            <a:r>
              <a:rPr lang="en-US" dirty="0" err="1">
                <a:solidFill>
                  <a:schemeClr val="tx2">
                    <a:lumMod val="10000"/>
                    <a:lumOff val="90000"/>
                  </a:schemeClr>
                </a:solidFill>
              </a:rPr>
              <a:t>Pycaret</a:t>
            </a:r>
            <a:r>
              <a:rPr lang="en-US" dirty="0">
                <a:solidFill>
                  <a:schemeClr val="tx2">
                    <a:lumMod val="10000"/>
                    <a:lumOff val="90000"/>
                  </a:schemeClr>
                </a:solidFill>
              </a:rPr>
              <a:t> – Evaluate model, Class prediction</a:t>
            </a:r>
          </a:p>
        </p:txBody>
      </p:sp>
      <p:pic>
        <p:nvPicPr>
          <p:cNvPr id="11268" name="Picture 4">
            <a:extLst>
              <a:ext uri="{FF2B5EF4-FFF2-40B4-BE49-F238E27FC236}">
                <a16:creationId xmlns:a16="http://schemas.microsoft.com/office/drawing/2014/main" id="{A3080693-AFC1-445B-9744-0109E6498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681" y="1803528"/>
            <a:ext cx="3914327" cy="3029047"/>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91F20155-F7E1-4C64-8702-C919AC58F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480" y="1803528"/>
            <a:ext cx="3894489" cy="3029047"/>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6EE267BB-42CA-47A4-B45C-E7BABA03B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3441" y="1803528"/>
            <a:ext cx="3842878" cy="292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1932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46B4-B7F7-423D-A3F2-2669196D1C82}"/>
              </a:ext>
            </a:extLst>
          </p:cNvPr>
          <p:cNvSpPr>
            <a:spLocks noGrp="1"/>
          </p:cNvSpPr>
          <p:nvPr>
            <p:ph type="title"/>
          </p:nvPr>
        </p:nvSpPr>
        <p:spPr>
          <a:xfrm>
            <a:off x="1054358" y="652463"/>
            <a:ext cx="10319657" cy="747130"/>
          </a:xfrm>
          <a:solidFill>
            <a:schemeClr val="tx2">
              <a:lumMod val="90000"/>
              <a:lumOff val="10000"/>
            </a:schemeClr>
          </a:solidFill>
        </p:spPr>
        <p:txBody>
          <a:bodyPr>
            <a:normAutofit fontScale="90000"/>
          </a:bodyPr>
          <a:lstStyle/>
          <a:p>
            <a:pPr algn="ctr"/>
            <a:r>
              <a:rPr lang="en-US" dirty="0">
                <a:solidFill>
                  <a:schemeClr val="tx2">
                    <a:lumMod val="10000"/>
                    <a:lumOff val="90000"/>
                  </a:schemeClr>
                </a:solidFill>
              </a:rPr>
              <a:t>Classification Models: </a:t>
            </a:r>
            <a:r>
              <a:rPr lang="en-US" dirty="0" err="1">
                <a:solidFill>
                  <a:schemeClr val="tx2">
                    <a:lumMod val="10000"/>
                    <a:lumOff val="90000"/>
                  </a:schemeClr>
                </a:solidFill>
              </a:rPr>
              <a:t>Pycaret</a:t>
            </a:r>
            <a:r>
              <a:rPr lang="en-US" dirty="0">
                <a:solidFill>
                  <a:schemeClr val="tx2">
                    <a:lumMod val="10000"/>
                    <a:lumOff val="90000"/>
                  </a:schemeClr>
                </a:solidFill>
              </a:rPr>
              <a:t> – Evaluate model, Learning Curve</a:t>
            </a:r>
          </a:p>
        </p:txBody>
      </p:sp>
      <p:pic>
        <p:nvPicPr>
          <p:cNvPr id="12290" name="Picture 2">
            <a:extLst>
              <a:ext uri="{FF2B5EF4-FFF2-40B4-BE49-F238E27FC236}">
                <a16:creationId xmlns:a16="http://schemas.microsoft.com/office/drawing/2014/main" id="{D8CA8BCE-4971-435B-8931-BE0B56949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66" y="1939361"/>
            <a:ext cx="3887717" cy="278432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9F8F1C54-39C1-4A0D-BF21-6A417A175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2141" y="1949234"/>
            <a:ext cx="3887718" cy="2774456"/>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988874F0-C184-4989-BD0F-4D64465228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8117" y="1890712"/>
            <a:ext cx="3887718" cy="2832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950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46B4-B7F7-423D-A3F2-2669196D1C82}"/>
              </a:ext>
            </a:extLst>
          </p:cNvPr>
          <p:cNvSpPr>
            <a:spLocks noGrp="1"/>
          </p:cNvSpPr>
          <p:nvPr>
            <p:ph type="title"/>
          </p:nvPr>
        </p:nvSpPr>
        <p:spPr>
          <a:xfrm>
            <a:off x="1054358" y="652463"/>
            <a:ext cx="10319657" cy="747130"/>
          </a:xfrm>
          <a:solidFill>
            <a:schemeClr val="tx2">
              <a:lumMod val="90000"/>
              <a:lumOff val="10000"/>
            </a:schemeClr>
          </a:solidFill>
        </p:spPr>
        <p:txBody>
          <a:bodyPr>
            <a:normAutofit/>
          </a:bodyPr>
          <a:lstStyle/>
          <a:p>
            <a:pPr algn="ctr"/>
            <a:r>
              <a:rPr lang="en-US" dirty="0">
                <a:solidFill>
                  <a:schemeClr val="tx2">
                    <a:lumMod val="10000"/>
                    <a:lumOff val="90000"/>
                  </a:schemeClr>
                </a:solidFill>
              </a:rPr>
              <a:t>Classification Models: </a:t>
            </a:r>
            <a:r>
              <a:rPr lang="en-US" dirty="0" err="1">
                <a:solidFill>
                  <a:schemeClr val="tx2">
                    <a:lumMod val="10000"/>
                    <a:lumOff val="90000"/>
                  </a:schemeClr>
                </a:solidFill>
              </a:rPr>
              <a:t>Pycaret</a:t>
            </a:r>
            <a:r>
              <a:rPr lang="en-US" dirty="0">
                <a:solidFill>
                  <a:schemeClr val="tx2">
                    <a:lumMod val="10000"/>
                    <a:lumOff val="90000"/>
                  </a:schemeClr>
                </a:solidFill>
              </a:rPr>
              <a:t> – Interpret model</a:t>
            </a:r>
          </a:p>
        </p:txBody>
      </p:sp>
      <p:pic>
        <p:nvPicPr>
          <p:cNvPr id="13314" name="Picture 2">
            <a:extLst>
              <a:ext uri="{FF2B5EF4-FFF2-40B4-BE49-F238E27FC236}">
                <a16:creationId xmlns:a16="http://schemas.microsoft.com/office/drawing/2014/main" id="{789623FF-34C0-409E-B3C3-3C913FDB6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705169"/>
            <a:ext cx="5425673" cy="234431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C0542F2A-70DA-47EA-BFC7-5F6CDC766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4132100"/>
            <a:ext cx="5425673" cy="127948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4ACDC27F-9174-4CA1-BFC9-99E48FD440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6964" y="1705169"/>
            <a:ext cx="5425674" cy="236366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AEF52FB4-7698-44DF-933D-C1963BA8E3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7324" y="4132099"/>
            <a:ext cx="5745314" cy="127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523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B994-6172-46C5-8580-68C8A5C72517}"/>
              </a:ext>
            </a:extLst>
          </p:cNvPr>
          <p:cNvSpPr>
            <a:spLocks noGrp="1"/>
          </p:cNvSpPr>
          <p:nvPr>
            <p:ph type="title"/>
          </p:nvPr>
        </p:nvSpPr>
        <p:spPr>
          <a:xfrm>
            <a:off x="783384" y="646442"/>
            <a:ext cx="5645991" cy="464004"/>
          </a:xfrm>
          <a:solidFill>
            <a:schemeClr val="bg2">
              <a:lumMod val="25000"/>
            </a:schemeClr>
          </a:solidFill>
        </p:spPr>
        <p:txBody>
          <a:bodyPr>
            <a:normAutofit fontScale="90000"/>
          </a:bodyPr>
          <a:lstStyle/>
          <a:p>
            <a:pPr algn="ctr"/>
            <a:r>
              <a:rPr lang="en-US" dirty="0" err="1">
                <a:solidFill>
                  <a:schemeClr val="bg2">
                    <a:lumMod val="90000"/>
                  </a:schemeClr>
                </a:solidFill>
              </a:rPr>
              <a:t>Sklearn</a:t>
            </a:r>
            <a:r>
              <a:rPr lang="en-US" dirty="0">
                <a:solidFill>
                  <a:schemeClr val="bg2">
                    <a:lumMod val="90000"/>
                  </a:schemeClr>
                </a:solidFill>
              </a:rPr>
              <a:t>: Regression models</a:t>
            </a:r>
          </a:p>
        </p:txBody>
      </p:sp>
      <p:pic>
        <p:nvPicPr>
          <p:cNvPr id="14338" name="Picture 2">
            <a:extLst>
              <a:ext uri="{FF2B5EF4-FFF2-40B4-BE49-F238E27FC236}">
                <a16:creationId xmlns:a16="http://schemas.microsoft.com/office/drawing/2014/main" id="{D067C02E-C09B-4317-90B4-9A2C6C6A8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96" y="2079912"/>
            <a:ext cx="3076575" cy="1000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1150B69-3069-40F7-B874-B9028B4DEB1C}"/>
              </a:ext>
            </a:extLst>
          </p:cNvPr>
          <p:cNvSpPr txBox="1"/>
          <p:nvPr/>
        </p:nvSpPr>
        <p:spPr>
          <a:xfrm>
            <a:off x="2553477" y="1350465"/>
            <a:ext cx="2483950" cy="400110"/>
          </a:xfrm>
          <a:prstGeom prst="rect">
            <a:avLst/>
          </a:prstGeom>
          <a:noFill/>
        </p:spPr>
        <p:txBody>
          <a:bodyPr wrap="none" rtlCol="0">
            <a:spAutoFit/>
          </a:bodyPr>
          <a:lstStyle/>
          <a:p>
            <a:r>
              <a:rPr lang="en-US" sz="2000" dirty="0">
                <a:solidFill>
                  <a:schemeClr val="bg2">
                    <a:lumMod val="90000"/>
                  </a:schemeClr>
                </a:solidFill>
                <a:effectLst>
                  <a:outerShdw blurRad="38100" dist="38100" dir="2700000" algn="tl">
                    <a:srgbClr val="000000">
                      <a:alpha val="43137"/>
                    </a:srgbClr>
                  </a:outerShdw>
                </a:effectLst>
              </a:rPr>
              <a:t>Linear regression: OLS</a:t>
            </a:r>
          </a:p>
        </p:txBody>
      </p:sp>
      <p:pic>
        <p:nvPicPr>
          <p:cNvPr id="14340" name="Picture 4">
            <a:extLst>
              <a:ext uri="{FF2B5EF4-FFF2-40B4-BE49-F238E27FC236}">
                <a16:creationId xmlns:a16="http://schemas.microsoft.com/office/drawing/2014/main" id="{8358F926-21BF-4BEB-ACA9-AE6C1400E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496" y="3062576"/>
            <a:ext cx="71247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56818059-E815-4363-B9C4-9B1797FDC1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9196" y="331339"/>
            <a:ext cx="4518492" cy="605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458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B994-6172-46C5-8580-68C8A5C72517}"/>
              </a:ext>
            </a:extLst>
          </p:cNvPr>
          <p:cNvSpPr>
            <a:spLocks noGrp="1"/>
          </p:cNvSpPr>
          <p:nvPr>
            <p:ph type="title"/>
          </p:nvPr>
        </p:nvSpPr>
        <p:spPr>
          <a:xfrm>
            <a:off x="783384" y="646442"/>
            <a:ext cx="5645991" cy="464004"/>
          </a:xfrm>
          <a:solidFill>
            <a:schemeClr val="bg2">
              <a:lumMod val="25000"/>
            </a:schemeClr>
          </a:solidFill>
        </p:spPr>
        <p:txBody>
          <a:bodyPr>
            <a:normAutofit fontScale="90000"/>
          </a:bodyPr>
          <a:lstStyle/>
          <a:p>
            <a:pPr algn="ctr"/>
            <a:r>
              <a:rPr lang="en-US" dirty="0" err="1">
                <a:solidFill>
                  <a:schemeClr val="bg2">
                    <a:lumMod val="90000"/>
                  </a:schemeClr>
                </a:solidFill>
              </a:rPr>
              <a:t>Sklearn</a:t>
            </a:r>
            <a:r>
              <a:rPr lang="en-US" dirty="0">
                <a:solidFill>
                  <a:schemeClr val="bg2">
                    <a:lumMod val="90000"/>
                  </a:schemeClr>
                </a:solidFill>
              </a:rPr>
              <a:t>: Regression models</a:t>
            </a:r>
          </a:p>
        </p:txBody>
      </p:sp>
      <p:sp>
        <p:nvSpPr>
          <p:cNvPr id="3" name="TextBox 2">
            <a:extLst>
              <a:ext uri="{FF2B5EF4-FFF2-40B4-BE49-F238E27FC236}">
                <a16:creationId xmlns:a16="http://schemas.microsoft.com/office/drawing/2014/main" id="{E1150B69-3069-40F7-B874-B9028B4DEB1C}"/>
              </a:ext>
            </a:extLst>
          </p:cNvPr>
          <p:cNvSpPr txBox="1"/>
          <p:nvPr/>
        </p:nvSpPr>
        <p:spPr>
          <a:xfrm>
            <a:off x="1505727" y="1440098"/>
            <a:ext cx="2649059" cy="400110"/>
          </a:xfrm>
          <a:prstGeom prst="rect">
            <a:avLst/>
          </a:prstGeom>
          <a:noFill/>
        </p:spPr>
        <p:txBody>
          <a:bodyPr wrap="none" rtlCol="0">
            <a:spAutoFit/>
          </a:bodyPr>
          <a:lstStyle/>
          <a:p>
            <a:r>
              <a:rPr lang="en-US" sz="2000" dirty="0">
                <a:solidFill>
                  <a:schemeClr val="bg2">
                    <a:lumMod val="90000"/>
                  </a:schemeClr>
                </a:solidFill>
                <a:effectLst>
                  <a:outerShdw blurRad="38100" dist="38100" dir="2700000" algn="tl">
                    <a:srgbClr val="000000">
                      <a:alpha val="43137"/>
                    </a:srgbClr>
                  </a:outerShdw>
                </a:effectLst>
              </a:rPr>
              <a:t>Decision Tree Regressor</a:t>
            </a:r>
          </a:p>
        </p:txBody>
      </p:sp>
      <p:pic>
        <p:nvPicPr>
          <p:cNvPr id="15362" name="Picture 2">
            <a:extLst>
              <a:ext uri="{FF2B5EF4-FFF2-40B4-BE49-F238E27FC236}">
                <a16:creationId xmlns:a16="http://schemas.microsoft.com/office/drawing/2014/main" id="{467FB84C-923E-4562-888B-A2D3282E2A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191" y="636090"/>
            <a:ext cx="416242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880B8161-8127-4C06-997F-E10CB1E74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0098"/>
            <a:ext cx="574357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F330B31F-0F20-425D-854C-38246EC2D1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671" y="2805597"/>
            <a:ext cx="5905329" cy="2444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658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3C613-964A-4459-AC68-0B7A02972691}"/>
              </a:ext>
            </a:extLst>
          </p:cNvPr>
          <p:cNvSpPr>
            <a:spLocks noGrp="1"/>
          </p:cNvSpPr>
          <p:nvPr>
            <p:ph type="title"/>
          </p:nvPr>
        </p:nvSpPr>
        <p:spPr/>
        <p:txBody>
          <a:bodyPr/>
          <a:lstStyle/>
          <a:p>
            <a:pPr algn="ctr"/>
            <a:r>
              <a:rPr lang="en-US" dirty="0">
                <a:solidFill>
                  <a:schemeClr val="bg1">
                    <a:lumMod val="95000"/>
                  </a:schemeClr>
                </a:solidFill>
              </a:rPr>
              <a:t>World-population mid-year estimates (millions) from 2005,201, 2017, and 2019</a:t>
            </a:r>
          </a:p>
        </p:txBody>
      </p:sp>
      <p:pic>
        <p:nvPicPr>
          <p:cNvPr id="1026" name="Picture 2">
            <a:extLst>
              <a:ext uri="{FF2B5EF4-FFF2-40B4-BE49-F238E27FC236}">
                <a16:creationId xmlns:a16="http://schemas.microsoft.com/office/drawing/2014/main" id="{E317AA40-AF46-4F72-9AAD-2D7743FB2E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61782" y="2162175"/>
            <a:ext cx="5468435" cy="3968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52D67F-784B-4AE8-BB1B-FB012207079C}"/>
              </a:ext>
            </a:extLst>
          </p:cNvPr>
          <p:cNvSpPr txBox="1"/>
          <p:nvPr/>
        </p:nvSpPr>
        <p:spPr>
          <a:xfrm>
            <a:off x="5080336" y="6280711"/>
            <a:ext cx="2031325" cy="646331"/>
          </a:xfrm>
          <a:prstGeom prst="rect">
            <a:avLst/>
          </a:prstGeom>
          <a:noFill/>
        </p:spPr>
        <p:txBody>
          <a:bodyPr wrap="none" rtlCol="0">
            <a:spAutoFit/>
          </a:bodyPr>
          <a:lstStyle/>
          <a:p>
            <a:pPr algn="ctr"/>
            <a:r>
              <a:rPr lang="en-US" b="0" i="0" u="sng" dirty="0">
                <a:hlinkClick r:id="rId3"/>
              </a:rPr>
              <a:t>https://data.un.org/</a:t>
            </a:r>
            <a:endParaRPr lang="en-US" dirty="0"/>
          </a:p>
          <a:p>
            <a:pPr algn="ctr"/>
            <a:endParaRPr lang="en-US" dirty="0"/>
          </a:p>
        </p:txBody>
      </p:sp>
    </p:spTree>
    <p:extLst>
      <p:ext uri="{BB962C8B-B14F-4D97-AF65-F5344CB8AC3E}">
        <p14:creationId xmlns:p14="http://schemas.microsoft.com/office/powerpoint/2010/main" val="841567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54">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56">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 descr="Oil refinery against blue sky">
            <a:extLst>
              <a:ext uri="{FF2B5EF4-FFF2-40B4-BE49-F238E27FC236}">
                <a16:creationId xmlns:a16="http://schemas.microsoft.com/office/drawing/2014/main" id="{B54A70EF-00F2-4207-9B23-574E50DFD7B9}"/>
              </a:ext>
            </a:extLst>
          </p:cNvPr>
          <p:cNvPicPr>
            <a:picLocks noChangeAspect="1"/>
          </p:cNvPicPr>
          <p:nvPr/>
        </p:nvPicPr>
        <p:blipFill rotWithShape="1">
          <a:blip r:embed="rId2">
            <a:alphaModFix amt="40000"/>
          </a:blip>
          <a:srcRect l="170" r="1" b="1"/>
          <a:stretch/>
        </p:blipFill>
        <p:spPr>
          <a:xfrm>
            <a:off x="20" y="10"/>
            <a:ext cx="12191979" cy="6869638"/>
          </a:xfrm>
          <a:prstGeom prst="rect">
            <a:avLst/>
          </a:prstGeom>
        </p:spPr>
      </p:pic>
      <p:sp>
        <p:nvSpPr>
          <p:cNvPr id="2" name="Title 1">
            <a:extLst>
              <a:ext uri="{FF2B5EF4-FFF2-40B4-BE49-F238E27FC236}">
                <a16:creationId xmlns:a16="http://schemas.microsoft.com/office/drawing/2014/main" id="{40D0FBD6-0156-4974-B644-6291F3B551DF}"/>
              </a:ext>
            </a:extLst>
          </p:cNvPr>
          <p:cNvSpPr>
            <a:spLocks noGrp="1"/>
          </p:cNvSpPr>
          <p:nvPr>
            <p:ph type="title"/>
          </p:nvPr>
        </p:nvSpPr>
        <p:spPr>
          <a:xfrm>
            <a:off x="1736785" y="723900"/>
            <a:ext cx="8718430" cy="899627"/>
          </a:xfrm>
          <a:effectLst>
            <a:outerShdw blurRad="50800" dist="12700" dir="2700000" algn="tl" rotWithShape="0">
              <a:prstClr val="black">
                <a:alpha val="40000"/>
              </a:prstClr>
            </a:outerShdw>
          </a:effectLst>
        </p:spPr>
        <p:txBody>
          <a:bodyPr>
            <a:normAutofit/>
          </a:bodyPr>
          <a:lstStyle/>
          <a:p>
            <a:pPr algn="ctr"/>
            <a:r>
              <a:rPr lang="en-US" dirty="0">
                <a:solidFill>
                  <a:schemeClr val="tx1"/>
                </a:solidFill>
              </a:rPr>
              <a:t>Answering Questions</a:t>
            </a:r>
          </a:p>
        </p:txBody>
      </p:sp>
      <p:sp>
        <p:nvSpPr>
          <p:cNvPr id="102" name="Content Placeholder 2">
            <a:extLst>
              <a:ext uri="{FF2B5EF4-FFF2-40B4-BE49-F238E27FC236}">
                <a16:creationId xmlns:a16="http://schemas.microsoft.com/office/drawing/2014/main" id="{B92A7CD4-FEB1-4103-86B3-63AAF59225C6}"/>
              </a:ext>
            </a:extLst>
          </p:cNvPr>
          <p:cNvSpPr>
            <a:spLocks noGrp="1"/>
          </p:cNvSpPr>
          <p:nvPr>
            <p:ph idx="1"/>
          </p:nvPr>
        </p:nvSpPr>
        <p:spPr>
          <a:xfrm>
            <a:off x="801402" y="2109865"/>
            <a:ext cx="10972799" cy="3734100"/>
          </a:xfrm>
          <a:effectLst>
            <a:outerShdw blurRad="50800" dist="12700" dir="2700000" algn="tl" rotWithShape="0">
              <a:prstClr val="black">
                <a:alpha val="40000"/>
              </a:prstClr>
            </a:outerShdw>
          </a:effectLst>
        </p:spPr>
        <p:txBody>
          <a:bodyPr>
            <a:normAutofit/>
          </a:bodyPr>
          <a:lstStyle/>
          <a:p>
            <a:pPr marL="457200" indent="-457200">
              <a:lnSpc>
                <a:spcPct val="100000"/>
              </a:lnSpc>
              <a:buFont typeface="+mj-lt"/>
              <a:buAutoNum type="arabicPeriod"/>
            </a:pPr>
            <a:r>
              <a:rPr lang="en-US" sz="1800" dirty="0">
                <a:solidFill>
                  <a:schemeClr val="tx1"/>
                </a:solidFill>
                <a:effectLst>
                  <a:outerShdw blurRad="38100" dist="38100" dir="2700000" algn="tl">
                    <a:srgbClr val="000000">
                      <a:alpha val="43137"/>
                    </a:srgbClr>
                  </a:outerShdw>
                </a:effectLst>
              </a:rPr>
              <a:t>What possible effects (direct or indirect) does industrialization, modernization, and manufacturing have on the availability and distribution of coal, oil, and natural gas?:</a:t>
            </a:r>
          </a:p>
          <a:p>
            <a:pPr>
              <a:lnSpc>
                <a:spcPct val="100000"/>
              </a:lnSpc>
            </a:pPr>
            <a:endParaRPr lang="en-US" sz="1800" dirty="0">
              <a:solidFill>
                <a:schemeClr val="tx1"/>
              </a:solidFill>
              <a:effectLst>
                <a:outerShdw blurRad="38100" dist="38100" dir="2700000" algn="tl">
                  <a:srgbClr val="000000">
                    <a:alpha val="43137"/>
                  </a:srgbClr>
                </a:outerShdw>
              </a:effectLst>
            </a:endParaRPr>
          </a:p>
          <a:p>
            <a:pPr>
              <a:lnSpc>
                <a:spcPct val="100000"/>
              </a:lnSpc>
            </a:pPr>
            <a:r>
              <a:rPr lang="en-US" sz="1800" dirty="0">
                <a:solidFill>
                  <a:schemeClr val="tx1"/>
                </a:solidFill>
                <a:effectLst>
                  <a:outerShdw blurRad="38100" dist="38100" dir="2700000" algn="tl">
                    <a:srgbClr val="000000">
                      <a:alpha val="43137"/>
                    </a:srgbClr>
                  </a:outerShdw>
                </a:effectLst>
              </a:rPr>
              <a:t>As visualized in the line graphs and maximum drawdowns, there is a large loss from a peak around 1970s. This may be due to the 1973 oil crisis, when members of the Org. of Arab Petroleum Exporting Countries led by Saudi Arabia proclaimed an oil embargo. The embargo was targeted at nations that supported Israel during the Yom Kippur War. By the end of the embargo, price of oil rose nearly 300%. A second ‘oil shock’ occurred in 1979, caused by a drop in oil production in the wake of the Iranian Revolution. </a:t>
            </a:r>
          </a:p>
          <a:p>
            <a:pPr>
              <a:lnSpc>
                <a:spcPct val="100000"/>
              </a:lnSpc>
            </a:pPr>
            <a:r>
              <a:rPr lang="en-US" sz="1800" dirty="0">
                <a:solidFill>
                  <a:schemeClr val="tx1"/>
                </a:solidFill>
                <a:effectLst>
                  <a:outerShdw blurRad="38100" dist="38100" dir="2700000" algn="tl">
                    <a:srgbClr val="000000">
                      <a:alpha val="43137"/>
                    </a:srgbClr>
                  </a:outerShdw>
                </a:effectLst>
              </a:rPr>
              <a:t>On another note, the drop in oil consumption and production in Canada starting around 2008-2009 may be an affect of an increase in political initiatives in green energy. This can also be seen in coal production and consumption of U.S., China, and Russia. </a:t>
            </a:r>
          </a:p>
          <a:p>
            <a:pPr algn="ctr">
              <a:lnSpc>
                <a:spcPct val="100000"/>
              </a:lnSpc>
            </a:pPr>
            <a:endParaRPr lang="en-US" sz="1800" dirty="0">
              <a:solidFill>
                <a:schemeClr val="tx1"/>
              </a:solidFill>
            </a:endParaRPr>
          </a:p>
          <a:p>
            <a:pPr algn="ctr">
              <a:lnSpc>
                <a:spcPct val="100000"/>
              </a:lnSpc>
            </a:pPr>
            <a:endParaRPr lang="en-US" sz="1400" dirty="0">
              <a:solidFill>
                <a:schemeClr val="tx1"/>
              </a:solidFill>
            </a:endParaRPr>
          </a:p>
        </p:txBody>
      </p:sp>
      <p:grpSp>
        <p:nvGrpSpPr>
          <p:cNvPr id="103" name="Group 58">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04" name="Rectangle 59">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05" name="Straight Connector 60">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2356907"/>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54">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56">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 descr="Oil refinery against blue sky">
            <a:extLst>
              <a:ext uri="{FF2B5EF4-FFF2-40B4-BE49-F238E27FC236}">
                <a16:creationId xmlns:a16="http://schemas.microsoft.com/office/drawing/2014/main" id="{B54A70EF-00F2-4207-9B23-574E50DFD7B9}"/>
              </a:ext>
            </a:extLst>
          </p:cNvPr>
          <p:cNvPicPr>
            <a:picLocks noChangeAspect="1"/>
          </p:cNvPicPr>
          <p:nvPr/>
        </p:nvPicPr>
        <p:blipFill rotWithShape="1">
          <a:blip r:embed="rId2">
            <a:alphaModFix amt="40000"/>
          </a:blip>
          <a:srcRect l="170" r="1" b="1"/>
          <a:stretch/>
        </p:blipFill>
        <p:spPr>
          <a:xfrm>
            <a:off x="20" y="10"/>
            <a:ext cx="12191979" cy="6869638"/>
          </a:xfrm>
          <a:prstGeom prst="rect">
            <a:avLst/>
          </a:prstGeom>
        </p:spPr>
      </p:pic>
      <p:sp>
        <p:nvSpPr>
          <p:cNvPr id="2" name="Title 1">
            <a:extLst>
              <a:ext uri="{FF2B5EF4-FFF2-40B4-BE49-F238E27FC236}">
                <a16:creationId xmlns:a16="http://schemas.microsoft.com/office/drawing/2014/main" id="{40D0FBD6-0156-4974-B644-6291F3B551DF}"/>
              </a:ext>
            </a:extLst>
          </p:cNvPr>
          <p:cNvSpPr>
            <a:spLocks noGrp="1"/>
          </p:cNvSpPr>
          <p:nvPr>
            <p:ph type="title"/>
          </p:nvPr>
        </p:nvSpPr>
        <p:spPr>
          <a:xfrm>
            <a:off x="1736785" y="723900"/>
            <a:ext cx="8718430" cy="899627"/>
          </a:xfrm>
          <a:effectLst>
            <a:outerShdw blurRad="50800" dist="12700" dir="2700000" algn="tl" rotWithShape="0">
              <a:prstClr val="black">
                <a:alpha val="40000"/>
              </a:prstClr>
            </a:outerShdw>
          </a:effectLst>
        </p:spPr>
        <p:txBody>
          <a:bodyPr>
            <a:normAutofit/>
          </a:bodyPr>
          <a:lstStyle/>
          <a:p>
            <a:pPr algn="ctr"/>
            <a:r>
              <a:rPr lang="en-US" dirty="0">
                <a:solidFill>
                  <a:schemeClr val="tx1"/>
                </a:solidFill>
              </a:rPr>
              <a:t>Answering Questions</a:t>
            </a:r>
          </a:p>
        </p:txBody>
      </p:sp>
      <p:sp>
        <p:nvSpPr>
          <p:cNvPr id="102" name="Content Placeholder 2">
            <a:extLst>
              <a:ext uri="{FF2B5EF4-FFF2-40B4-BE49-F238E27FC236}">
                <a16:creationId xmlns:a16="http://schemas.microsoft.com/office/drawing/2014/main" id="{B92A7CD4-FEB1-4103-86B3-63AAF59225C6}"/>
              </a:ext>
            </a:extLst>
          </p:cNvPr>
          <p:cNvSpPr>
            <a:spLocks noGrp="1"/>
          </p:cNvSpPr>
          <p:nvPr>
            <p:ph idx="1"/>
          </p:nvPr>
        </p:nvSpPr>
        <p:spPr>
          <a:xfrm>
            <a:off x="801402" y="2109865"/>
            <a:ext cx="10972799" cy="3734100"/>
          </a:xfrm>
          <a:effectLst>
            <a:outerShdw blurRad="50800" dist="12700" dir="2700000" algn="tl" rotWithShape="0">
              <a:prstClr val="black">
                <a:alpha val="40000"/>
              </a:prstClr>
            </a:outerShdw>
          </a:effectLst>
        </p:spPr>
        <p:txBody>
          <a:bodyPr>
            <a:normAutofit/>
          </a:bodyPr>
          <a:lstStyle/>
          <a:p>
            <a:pPr>
              <a:lnSpc>
                <a:spcPct val="100000"/>
              </a:lnSpc>
            </a:pPr>
            <a:r>
              <a:rPr lang="en-US" sz="1800" dirty="0">
                <a:solidFill>
                  <a:schemeClr val="tx1"/>
                </a:solidFill>
                <a:effectLst>
                  <a:outerShdw blurRad="38100" dist="38100" dir="2700000" algn="tl">
                    <a:srgbClr val="000000">
                      <a:alpha val="43137"/>
                    </a:srgbClr>
                  </a:outerShdw>
                </a:effectLst>
              </a:rPr>
              <a:t>2.     </a:t>
            </a:r>
            <a:r>
              <a:rPr lang="en-US" sz="1800" dirty="0"/>
              <a:t>If and when will these resources be depleted?</a:t>
            </a:r>
          </a:p>
          <a:p>
            <a:pPr>
              <a:lnSpc>
                <a:spcPct val="100000"/>
              </a:lnSpc>
            </a:pPr>
            <a:endParaRPr lang="en-US" sz="1800" dirty="0">
              <a:solidFill>
                <a:schemeClr val="tx1"/>
              </a:solidFill>
              <a:effectLst>
                <a:outerShdw blurRad="38100" dist="38100" dir="2700000" algn="tl">
                  <a:srgbClr val="000000">
                    <a:alpha val="43137"/>
                  </a:srgbClr>
                </a:outerShdw>
              </a:effectLst>
            </a:endParaRPr>
          </a:p>
          <a:p>
            <a:pPr>
              <a:lnSpc>
                <a:spcPct val="100000"/>
              </a:lnSpc>
            </a:pPr>
            <a:r>
              <a:rPr lang="en-US" sz="1800" dirty="0">
                <a:solidFill>
                  <a:schemeClr val="tx1"/>
                </a:solidFill>
              </a:rPr>
              <a:t>China is the biggest producer and consumer of coal; however, there seems to be a recent downward trend. U.S. and Russia lead in gas production and consumption, with Russia having the more gas proven reserves. In both countries, trends are slowly increasing. Our RPR (90 years) and PRR (23.6% empty) for Canada seem to be good estimations for when oil reserves will be depleted. From the well analysis of Athabasca Oil Sands, our prediction is that depths of around 300-500m hold hydrocarbons. </a:t>
            </a:r>
          </a:p>
          <a:p>
            <a:pPr algn="ctr">
              <a:lnSpc>
                <a:spcPct val="100000"/>
              </a:lnSpc>
            </a:pPr>
            <a:endParaRPr lang="en-US" sz="1400" dirty="0">
              <a:solidFill>
                <a:schemeClr val="tx1"/>
              </a:solidFill>
            </a:endParaRPr>
          </a:p>
        </p:txBody>
      </p:sp>
      <p:grpSp>
        <p:nvGrpSpPr>
          <p:cNvPr id="103" name="Group 58">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04" name="Rectangle 59">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05" name="Straight Connector 60">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6086350"/>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Freeform: Shape 22">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4" name="Rectangle 24">
            <a:extLst>
              <a:ext uri="{FF2B5EF4-FFF2-40B4-BE49-F238E27FC236}">
                <a16:creationId xmlns:a16="http://schemas.microsoft.com/office/drawing/2014/main" id="{42D289C9-2D91-4EB6-8AB1-4A6B9ADDE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26">
            <a:extLst>
              <a:ext uri="{FF2B5EF4-FFF2-40B4-BE49-F238E27FC236}">
                <a16:creationId xmlns:a16="http://schemas.microsoft.com/office/drawing/2014/main" id="{0578D0A2-E445-42AA-B46D-18B97DD45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1028700 w 12192000"/>
              <a:gd name="connsiteY0" fmla="*/ 1028700 h 6858000"/>
              <a:gd name="connsiteX1" fmla="*/ 1028700 w 12192000"/>
              <a:gd name="connsiteY1" fmla="*/ 5829300 h 6858000"/>
              <a:gd name="connsiteX2" fmla="*/ 11163300 w 12192000"/>
              <a:gd name="connsiteY2" fmla="*/ 5829300 h 6858000"/>
              <a:gd name="connsiteX3" fmla="*/ 11163300 w 12192000"/>
              <a:gd name="connsiteY3" fmla="*/ 10287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028700" y="1028700"/>
                </a:moveTo>
                <a:lnTo>
                  <a:pt x="1028700" y="5829300"/>
                </a:lnTo>
                <a:lnTo>
                  <a:pt x="11163300" y="5829300"/>
                </a:lnTo>
                <a:lnTo>
                  <a:pt x="11163300" y="1028700"/>
                </a:lnTo>
                <a:close/>
                <a:moveTo>
                  <a:pt x="0" y="0"/>
                </a:moveTo>
                <a:lnTo>
                  <a:pt x="12192000" y="0"/>
                </a:lnTo>
                <a:lnTo>
                  <a:pt x="12192000" y="6858000"/>
                </a:lnTo>
                <a:lnTo>
                  <a:pt x="0" y="6858000"/>
                </a:lnTo>
                <a:close/>
              </a:path>
            </a:pathLst>
          </a:custGeom>
          <a:solidFill>
            <a:schemeClr val="bg2">
              <a:alpha val="61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85EE26-E2C7-4AF0-B0AC-73E1E8F61858}"/>
              </a:ext>
            </a:extLst>
          </p:cNvPr>
          <p:cNvSpPr>
            <a:spLocks noGrp="1"/>
          </p:cNvSpPr>
          <p:nvPr>
            <p:ph type="title"/>
          </p:nvPr>
        </p:nvSpPr>
        <p:spPr/>
        <p:txBody>
          <a:bodyPr/>
          <a:lstStyle/>
          <a:p>
            <a:r>
              <a:rPr lang="en-US"/>
              <a:t>Assumptions and Limitations</a:t>
            </a:r>
            <a:endParaRPr lang="en-US" dirty="0"/>
          </a:p>
        </p:txBody>
      </p:sp>
      <p:graphicFrame>
        <p:nvGraphicFramePr>
          <p:cNvPr id="18" name="Content Placeholder 2">
            <a:extLst>
              <a:ext uri="{FF2B5EF4-FFF2-40B4-BE49-F238E27FC236}">
                <a16:creationId xmlns:a16="http://schemas.microsoft.com/office/drawing/2014/main" id="{60E7A9AF-A402-45BA-BC23-C4AB24AE3BEA}"/>
              </a:ext>
            </a:extLst>
          </p:cNvPr>
          <p:cNvGraphicFramePr>
            <a:graphicFrameLocks noGrp="1"/>
          </p:cNvGraphicFramePr>
          <p:nvPr>
            <p:ph idx="1"/>
            <p:extLst>
              <p:ext uri="{D42A27DB-BD31-4B8C-83A1-F6EECF244321}">
                <p14:modId xmlns:p14="http://schemas.microsoft.com/office/powerpoint/2010/main" val="4222935424"/>
              </p:ext>
            </p:extLst>
          </p:nvPr>
        </p:nvGraphicFramePr>
        <p:xfrm>
          <a:off x="1028700" y="2161903"/>
          <a:ext cx="10134600" cy="3969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9542146"/>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9">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26" name="Rectangle 10">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2" name="Straight Connector 11">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27" name="Rectangle 14">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3" descr="Checkmate move on chessboard">
            <a:extLst>
              <a:ext uri="{FF2B5EF4-FFF2-40B4-BE49-F238E27FC236}">
                <a16:creationId xmlns:a16="http://schemas.microsoft.com/office/drawing/2014/main" id="{31C4F696-096F-4085-AB1B-4BF5AFDA2B4D}"/>
              </a:ext>
            </a:extLst>
          </p:cNvPr>
          <p:cNvPicPr>
            <a:picLocks noChangeAspect="1"/>
          </p:cNvPicPr>
          <p:nvPr/>
        </p:nvPicPr>
        <p:blipFill rotWithShape="1">
          <a:blip r:embed="rId2"/>
          <a:srcRect t="15413"/>
          <a:stretch/>
        </p:blipFill>
        <p:spPr>
          <a:xfrm>
            <a:off x="20" y="10"/>
            <a:ext cx="12191980" cy="6857990"/>
          </a:xfrm>
          <a:prstGeom prst="rect">
            <a:avLst/>
          </a:prstGeom>
        </p:spPr>
      </p:pic>
      <p:sp>
        <p:nvSpPr>
          <p:cNvPr id="29"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E2FD4-470B-4A92-8E18-26683679C173}"/>
              </a:ext>
            </a:extLst>
          </p:cNvPr>
          <p:cNvSpPr>
            <a:spLocks noGrp="1"/>
          </p:cNvSpPr>
          <p:nvPr>
            <p:ph type="title"/>
          </p:nvPr>
        </p:nvSpPr>
        <p:spPr>
          <a:xfrm>
            <a:off x="1048561" y="1066800"/>
            <a:ext cx="3931320" cy="2267193"/>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The End</a:t>
            </a:r>
          </a:p>
        </p:txBody>
      </p:sp>
      <p:grpSp>
        <p:nvGrpSpPr>
          <p:cNvPr id="30" name="Group 18">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3871114"/>
            <a:ext cx="867485" cy="115439"/>
            <a:chOff x="8910933" y="1861308"/>
            <a:chExt cx="867485" cy="115439"/>
          </a:xfrm>
        </p:grpSpPr>
        <p:sp>
          <p:nvSpPr>
            <p:cNvPr id="31" name="Rectangle 19">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906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2FB32-0D29-4BC2-9E5F-026CB741ECBD}"/>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Coal</a:t>
            </a:r>
          </a:p>
        </p:txBody>
      </p:sp>
      <p:grpSp>
        <p:nvGrpSpPr>
          <p:cNvPr id="36" name="Group 35">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37" name="Rectangle 36">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38" name="Straight Connector 37">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27" name="Content Placeholder 2">
            <a:extLst>
              <a:ext uri="{FF2B5EF4-FFF2-40B4-BE49-F238E27FC236}">
                <a16:creationId xmlns:a16="http://schemas.microsoft.com/office/drawing/2014/main" id="{433D2E00-0F75-47C6-8FC7-12D6A854D12E}"/>
              </a:ext>
            </a:extLst>
          </p:cNvPr>
          <p:cNvGraphicFramePr>
            <a:graphicFrameLocks noGrp="1"/>
          </p:cNvGraphicFramePr>
          <p:nvPr>
            <p:ph idx="1"/>
            <p:extLst>
              <p:ext uri="{D42A27DB-BD31-4B8C-83A1-F6EECF244321}">
                <p14:modId xmlns:p14="http://schemas.microsoft.com/office/powerpoint/2010/main" val="1208074268"/>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870039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 name="Rectangle 121">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23">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A3FBC-F1A3-478F-AC14-FF5D8B34BB33}"/>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EDA: Coal</a:t>
            </a:r>
          </a:p>
        </p:txBody>
      </p:sp>
      <p:grpSp>
        <p:nvGrpSpPr>
          <p:cNvPr id="135" name="Group 125">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27" name="Rectangle 126">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36" name="Straight Connector 127">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28">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85" name="Content Placeholder 2">
            <a:extLst>
              <a:ext uri="{FF2B5EF4-FFF2-40B4-BE49-F238E27FC236}">
                <a16:creationId xmlns:a16="http://schemas.microsoft.com/office/drawing/2014/main" id="{EBCB2D22-94C3-4881-BF69-6301936CE098}"/>
              </a:ext>
            </a:extLst>
          </p:cNvPr>
          <p:cNvGraphicFramePr>
            <a:graphicFrameLocks noGrp="1"/>
          </p:cNvGraphicFramePr>
          <p:nvPr>
            <p:ph idx="1"/>
            <p:extLst>
              <p:ext uri="{D42A27DB-BD31-4B8C-83A1-F6EECF244321}">
                <p14:modId xmlns:p14="http://schemas.microsoft.com/office/powerpoint/2010/main" val="4059343715"/>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198924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F75B-33B7-4A91-AC68-15CDF85F297C}"/>
              </a:ext>
            </a:extLst>
          </p:cNvPr>
          <p:cNvSpPr>
            <a:spLocks noGrp="1"/>
          </p:cNvSpPr>
          <p:nvPr>
            <p:ph type="title"/>
          </p:nvPr>
        </p:nvSpPr>
        <p:spPr>
          <a:xfrm>
            <a:off x="2021747" y="427048"/>
            <a:ext cx="8045041" cy="864858"/>
          </a:xfrm>
        </p:spPr>
        <p:txBody>
          <a:bodyPr>
            <a:normAutofit/>
          </a:bodyPr>
          <a:lstStyle/>
          <a:p>
            <a:pPr algn="ctr"/>
            <a:r>
              <a:rPr lang="en-US" dirty="0">
                <a:solidFill>
                  <a:schemeClr val="bg1"/>
                </a:solidFill>
              </a:rPr>
              <a:t>Coal Consumption: Total World and by Region</a:t>
            </a:r>
          </a:p>
        </p:txBody>
      </p:sp>
      <p:pic>
        <p:nvPicPr>
          <p:cNvPr id="2050" name="Picture 2">
            <a:extLst>
              <a:ext uri="{FF2B5EF4-FFF2-40B4-BE49-F238E27FC236}">
                <a16:creationId xmlns:a16="http://schemas.microsoft.com/office/drawing/2014/main" id="{C5F93191-A31F-4683-AAC1-564F8C660E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9389" y="1556007"/>
            <a:ext cx="5276191" cy="37459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353E681-4E55-44E3-A7A8-376D6E7D6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028" y="1556007"/>
            <a:ext cx="5465327" cy="3833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284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F23A-67F5-4510-9137-C59EC5A90C0F}"/>
              </a:ext>
            </a:extLst>
          </p:cNvPr>
          <p:cNvSpPr>
            <a:spLocks noGrp="1"/>
          </p:cNvSpPr>
          <p:nvPr>
            <p:ph type="title"/>
          </p:nvPr>
        </p:nvSpPr>
        <p:spPr>
          <a:xfrm>
            <a:off x="1028700" y="723900"/>
            <a:ext cx="10134600" cy="693839"/>
          </a:xfrm>
        </p:spPr>
        <p:txBody>
          <a:bodyPr/>
          <a:lstStyle/>
          <a:p>
            <a:pPr algn="ctr"/>
            <a:r>
              <a:rPr lang="en-US" dirty="0">
                <a:solidFill>
                  <a:schemeClr val="bg1"/>
                </a:solidFill>
              </a:rPr>
              <a:t>Coal Production: Total World and by Region</a:t>
            </a:r>
          </a:p>
        </p:txBody>
      </p:sp>
      <p:pic>
        <p:nvPicPr>
          <p:cNvPr id="3076" name="Picture 4">
            <a:extLst>
              <a:ext uri="{FF2B5EF4-FFF2-40B4-BE49-F238E27FC236}">
                <a16:creationId xmlns:a16="http://schemas.microsoft.com/office/drawing/2014/main" id="{13B3C20F-7179-4502-B610-F74CEF433B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5966" y="1695645"/>
            <a:ext cx="5200393" cy="371534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B7A034D-123F-4B78-944A-C1CFB1B44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16518"/>
            <a:ext cx="5374783" cy="3873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389565"/>
      </p:ext>
    </p:extLst>
  </p:cSld>
  <p:clrMapOvr>
    <a:masterClrMapping/>
  </p:clrMapOvr>
</p:sld>
</file>

<file path=ppt/theme/theme1.xml><?xml version="1.0" encoding="utf-8"?>
<a:theme xmlns:a="http://schemas.openxmlformats.org/drawingml/2006/main" name="AdornVTI">
  <a:themeElements>
    <a:clrScheme name="AnalogousFromRegularSeed_2SEEDS">
      <a:dk1>
        <a:srgbClr val="000000"/>
      </a:dk1>
      <a:lt1>
        <a:srgbClr val="FFFFFF"/>
      </a:lt1>
      <a:dk2>
        <a:srgbClr val="312E1C"/>
      </a:dk2>
      <a:lt2>
        <a:srgbClr val="F3F3F0"/>
      </a:lt2>
      <a:accent1>
        <a:srgbClr val="4144DC"/>
      </a:accent1>
      <a:accent2>
        <a:srgbClr val="297CE7"/>
      </a:accent2>
      <a:accent3>
        <a:srgbClr val="7429E7"/>
      </a:accent3>
      <a:accent4>
        <a:srgbClr val="D58117"/>
      </a:accent4>
      <a:accent5>
        <a:srgbClr val="B5B220"/>
      </a:accent5>
      <a:accent6>
        <a:srgbClr val="7DC015"/>
      </a:accent6>
      <a:hlink>
        <a:srgbClr val="929030"/>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docProps/app.xml><?xml version="1.0" encoding="utf-8"?>
<Properties xmlns="http://schemas.openxmlformats.org/officeDocument/2006/extended-properties" xmlns:vt="http://schemas.openxmlformats.org/officeDocument/2006/docPropsVTypes">
  <TotalTime>422</TotalTime>
  <Words>1841</Words>
  <Application>Microsoft Office PowerPoint</Application>
  <PresentationFormat>Widescreen</PresentationFormat>
  <Paragraphs>200</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-apple-system</vt:lpstr>
      <vt:lpstr>Arial</vt:lpstr>
      <vt:lpstr>Bembo</vt:lpstr>
      <vt:lpstr>Source Serif Pro</vt:lpstr>
      <vt:lpstr>AdornVTI</vt:lpstr>
      <vt:lpstr>Estimating when four natural resources will be depleted</vt:lpstr>
      <vt:lpstr>Slideshow Timeline</vt:lpstr>
      <vt:lpstr>Context</vt:lpstr>
      <vt:lpstr>Data Acquisition</vt:lpstr>
      <vt:lpstr>World-population mid-year estimates (millions) from 2005,201, 2017, and 2019</vt:lpstr>
      <vt:lpstr>Coal</vt:lpstr>
      <vt:lpstr>EDA: Coal</vt:lpstr>
      <vt:lpstr>Coal Consumption: Total World and by Region</vt:lpstr>
      <vt:lpstr>Coal Production: Total World and by Region</vt:lpstr>
      <vt:lpstr>EDA: Coal Reserves</vt:lpstr>
      <vt:lpstr>Oil</vt:lpstr>
      <vt:lpstr>EDA: Oil</vt:lpstr>
      <vt:lpstr>EDA: Calculating RPR and PRR</vt:lpstr>
      <vt:lpstr>EDA: RPR and PRR Results</vt:lpstr>
      <vt:lpstr>Oil Consumption: Total World and by Region</vt:lpstr>
      <vt:lpstr>Oil Production: Total World and by Region</vt:lpstr>
      <vt:lpstr>EDA: Oil Proved Reserves</vt:lpstr>
      <vt:lpstr>EDA: Natural Gas</vt:lpstr>
      <vt:lpstr>Gas Consumption: Total World and by Region</vt:lpstr>
      <vt:lpstr>Gas Production: Total World</vt:lpstr>
      <vt:lpstr>Gas: Total World Consumption vs. Production </vt:lpstr>
      <vt:lpstr>Synthetic Control: Coal Production</vt:lpstr>
      <vt:lpstr>Synthetic Control: Coal Production</vt:lpstr>
      <vt:lpstr>Synthetic Control: Coal Production</vt:lpstr>
      <vt:lpstr>Synthetic Control: Oil Consumption</vt:lpstr>
      <vt:lpstr>Synthetic Control: Oil Production</vt:lpstr>
      <vt:lpstr>Synthetic Control: Oil Consumption</vt:lpstr>
      <vt:lpstr>Synthetic Control: Oil Production</vt:lpstr>
      <vt:lpstr>Synthetic Control: Oil Consumption</vt:lpstr>
      <vt:lpstr>Synthetic Control: Oil Production</vt:lpstr>
      <vt:lpstr>Max Drawdown: Oil Production </vt:lpstr>
      <vt:lpstr>Synthetic Control: Gas Production</vt:lpstr>
      <vt:lpstr>Synthetic Control: Gas Production</vt:lpstr>
      <vt:lpstr>Synthetic Control: Gas Production</vt:lpstr>
      <vt:lpstr>Well Log Analysis: Athabasca Oil Sands (Part 1)</vt:lpstr>
      <vt:lpstr>Well Log Analysis: Athabasca Oil Sands (Part 2)</vt:lpstr>
      <vt:lpstr>PowerPoint Presentation</vt:lpstr>
      <vt:lpstr>Feature Engineering: Regression Dataset</vt:lpstr>
      <vt:lpstr>Feature Engineering: Binary Classification Dataset</vt:lpstr>
      <vt:lpstr>Sklearn: Classification models</vt:lpstr>
      <vt:lpstr>Classification Models: Scores and Feature Importances</vt:lpstr>
      <vt:lpstr>Classification Models: Pycaret</vt:lpstr>
      <vt:lpstr>Classification Models: Pycaret – Create model</vt:lpstr>
      <vt:lpstr>Classification Models: Pycaret – Tuning model</vt:lpstr>
      <vt:lpstr>Classification Models: Pycaret – Evaluate model, Class prediction</vt:lpstr>
      <vt:lpstr>Classification Models: Pycaret – Evaluate model, Learning Curve</vt:lpstr>
      <vt:lpstr>Classification Models: Pycaret – Interpret model</vt:lpstr>
      <vt:lpstr>Sklearn: Regression models</vt:lpstr>
      <vt:lpstr>Sklearn: Regression models</vt:lpstr>
      <vt:lpstr>Answering Questions</vt:lpstr>
      <vt:lpstr>Answering Questions</vt:lpstr>
      <vt:lpstr>Assumptions and Limitations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Estimating when four natural resources will be depleted</dc:title>
  <dc:creator>Yvonne Quiachon</dc:creator>
  <cp:lastModifiedBy>Yvonne Quiachon</cp:lastModifiedBy>
  <cp:revision>1</cp:revision>
  <dcterms:created xsi:type="dcterms:W3CDTF">2021-11-02T22:23:19Z</dcterms:created>
  <dcterms:modified xsi:type="dcterms:W3CDTF">2021-11-19T01:05:15Z</dcterms:modified>
</cp:coreProperties>
</file>